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</p:sldMasterIdLst>
  <p:notesMasterIdLst>
    <p:notesMasterId r:id="rId16"/>
  </p:notesMasterIdLst>
  <p:sldIdLst>
    <p:sldId id="256" r:id="rId2"/>
    <p:sldId id="258" r:id="rId3"/>
    <p:sldId id="277" r:id="rId4"/>
    <p:sldId id="259" r:id="rId5"/>
    <p:sldId id="261" r:id="rId6"/>
    <p:sldId id="263" r:id="rId7"/>
    <p:sldId id="268" r:id="rId8"/>
    <p:sldId id="265" r:id="rId9"/>
    <p:sldId id="264" r:id="rId10"/>
    <p:sldId id="272" r:id="rId11"/>
    <p:sldId id="273" r:id="rId12"/>
    <p:sldId id="274" r:id="rId13"/>
    <p:sldId id="282" r:id="rId14"/>
    <p:sldId id="279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D1CEC0-6B25-45D2-A6FA-FD04CE6E034D}" v="9" dt="2024-01-08T09:15:30.364"/>
  </p1510:revLst>
</p1510:revInfo>
</file>

<file path=ppt/tableStyles.xml><?xml version="1.0" encoding="utf-8"?>
<a:tblStyleLst xmlns:a="http://schemas.openxmlformats.org/drawingml/2006/main" def="{7A8C7F5C-6633-47E7-9AF4-57AB9503972B}">
  <a:tblStyle styleId="{7A8C7F5C-6633-47E7-9AF4-57AB9503972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226" y="-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89fcc27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89fcc27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71fdc4df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71fdc4df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71fdc4dfea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71fdc4dfea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71fdc4dfea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71fdc4dfea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89c9ac616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89c9ac616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89fcc274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889fcc274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71fdc4dfea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71fdc4dfea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0e318683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0e318683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1fdc4dfe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1fdc4dfe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1fdc4dfe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71fdc4dfe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1fdc4dfea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1fdc4dfea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1fdc4dfe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1fdc4dfea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1fdc4dfe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71fdc4dfe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home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00663" y="3049987"/>
            <a:ext cx="37710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70800" y="980253"/>
            <a:ext cx="3720000" cy="220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Font typeface="Sarala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25" y="4063975"/>
            <a:ext cx="2175600" cy="7236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13225" y="0"/>
            <a:ext cx="41784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rgbClr val="FF72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6853800" y="4787100"/>
            <a:ext cx="22905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_1_2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/>
          <p:nvPr/>
        </p:nvSpPr>
        <p:spPr>
          <a:xfrm>
            <a:off x="712550" y="2307375"/>
            <a:ext cx="3141300" cy="28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5289448" y="2307375"/>
            <a:ext cx="3141300" cy="28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title"/>
          </p:nvPr>
        </p:nvSpPr>
        <p:spPr>
          <a:xfrm>
            <a:off x="1082306" y="2838793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subTitle" idx="1"/>
          </p:nvPr>
        </p:nvSpPr>
        <p:spPr>
          <a:xfrm>
            <a:off x="1082306" y="3333294"/>
            <a:ext cx="2400600" cy="9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title" idx="2"/>
          </p:nvPr>
        </p:nvSpPr>
        <p:spPr>
          <a:xfrm>
            <a:off x="5653500" y="2838793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3"/>
          </p:nvPr>
        </p:nvSpPr>
        <p:spPr>
          <a:xfrm>
            <a:off x="5653500" y="3333294"/>
            <a:ext cx="2400600" cy="9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title" idx="4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32" name="Google Shape;132;p18"/>
          <p:cNvSpPr/>
          <p:nvPr/>
        </p:nvSpPr>
        <p:spPr>
          <a:xfrm>
            <a:off x="0" y="4772325"/>
            <a:ext cx="9144000" cy="3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8"/>
          <p:cNvSpPr/>
          <p:nvPr/>
        </p:nvSpPr>
        <p:spPr>
          <a:xfrm flipH="1">
            <a:off x="8433163" y="0"/>
            <a:ext cx="707700" cy="36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8"/>
          <p:cNvSpPr/>
          <p:nvPr/>
        </p:nvSpPr>
        <p:spPr>
          <a:xfrm flipH="1">
            <a:off x="3088" y="0"/>
            <a:ext cx="707700" cy="72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">
  <p:cSld name="SECTION_TITLE_AND_DESCRIPTION_1_1_3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923550" y="2104063"/>
            <a:ext cx="21909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subTitle" idx="1"/>
          </p:nvPr>
        </p:nvSpPr>
        <p:spPr>
          <a:xfrm>
            <a:off x="923550" y="2475136"/>
            <a:ext cx="21909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title" idx="2"/>
          </p:nvPr>
        </p:nvSpPr>
        <p:spPr>
          <a:xfrm>
            <a:off x="923550" y="3506341"/>
            <a:ext cx="21909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ubTitle" idx="3"/>
          </p:nvPr>
        </p:nvSpPr>
        <p:spPr>
          <a:xfrm>
            <a:off x="923550" y="3877413"/>
            <a:ext cx="21909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title" idx="4"/>
          </p:nvPr>
        </p:nvSpPr>
        <p:spPr>
          <a:xfrm>
            <a:off x="6029625" y="2104063"/>
            <a:ext cx="21909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5"/>
          </p:nvPr>
        </p:nvSpPr>
        <p:spPr>
          <a:xfrm>
            <a:off x="6029625" y="2475137"/>
            <a:ext cx="21909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title" idx="6"/>
          </p:nvPr>
        </p:nvSpPr>
        <p:spPr>
          <a:xfrm>
            <a:off x="6029625" y="3506343"/>
            <a:ext cx="21909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subTitle" idx="7"/>
          </p:nvPr>
        </p:nvSpPr>
        <p:spPr>
          <a:xfrm>
            <a:off x="6029625" y="3877414"/>
            <a:ext cx="21909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title" idx="8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45" name="Google Shape;145;p19"/>
          <p:cNvSpPr/>
          <p:nvPr/>
        </p:nvSpPr>
        <p:spPr>
          <a:xfrm>
            <a:off x="5575" y="-5125"/>
            <a:ext cx="707700" cy="145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9"/>
          <p:cNvSpPr/>
          <p:nvPr/>
        </p:nvSpPr>
        <p:spPr>
          <a:xfrm>
            <a:off x="8435675" y="719350"/>
            <a:ext cx="707700" cy="145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9"/>
          <p:cNvSpPr/>
          <p:nvPr/>
        </p:nvSpPr>
        <p:spPr>
          <a:xfrm>
            <a:off x="5575" y="4783500"/>
            <a:ext cx="707700" cy="3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1">
  <p:cSld name="SECTION_TITLE_AND_DESCRIPTION_1_1_4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/>
          <p:nvPr/>
        </p:nvSpPr>
        <p:spPr>
          <a:xfrm>
            <a:off x="0" y="4776850"/>
            <a:ext cx="9144000" cy="36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2">
  <p:cSld name="SECTION_TITLE_AND_DESCRIPTION_1_1_4_2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/>
          <p:nvPr/>
        </p:nvSpPr>
        <p:spPr>
          <a:xfrm>
            <a:off x="0" y="719350"/>
            <a:ext cx="713100" cy="441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1"/>
          <p:cNvSpPr/>
          <p:nvPr/>
        </p:nvSpPr>
        <p:spPr>
          <a:xfrm>
            <a:off x="8430775" y="2571750"/>
            <a:ext cx="713100" cy="25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1"/>
          <p:cNvSpPr/>
          <p:nvPr/>
        </p:nvSpPr>
        <p:spPr>
          <a:xfrm>
            <a:off x="8430775" y="-1600"/>
            <a:ext cx="713100" cy="72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ITLE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/>
          <p:nvPr/>
        </p:nvSpPr>
        <p:spPr>
          <a:xfrm>
            <a:off x="0" y="0"/>
            <a:ext cx="3887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ctrTitle"/>
          </p:nvPr>
        </p:nvSpPr>
        <p:spPr>
          <a:xfrm>
            <a:off x="592425" y="594400"/>
            <a:ext cx="2691300" cy="13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Work Sans Regular"/>
              <a:buNone/>
              <a:defRPr sz="5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subTitle" idx="1"/>
          </p:nvPr>
        </p:nvSpPr>
        <p:spPr>
          <a:xfrm>
            <a:off x="592423" y="1908225"/>
            <a:ext cx="2691300" cy="10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9" name="Google Shape;179;p23"/>
          <p:cNvSpPr txBox="1"/>
          <p:nvPr/>
        </p:nvSpPr>
        <p:spPr>
          <a:xfrm>
            <a:off x="602175" y="3532850"/>
            <a:ext cx="26913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illustrations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8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0" name="Google Shape;180;p23"/>
          <p:cNvGrpSpPr/>
          <p:nvPr/>
        </p:nvGrpSpPr>
        <p:grpSpPr>
          <a:xfrm>
            <a:off x="0" y="0"/>
            <a:ext cx="9143975" cy="5143500"/>
            <a:chOff x="0" y="0"/>
            <a:chExt cx="9143975" cy="5143500"/>
          </a:xfrm>
        </p:grpSpPr>
        <p:sp>
          <p:nvSpPr>
            <p:cNvPr id="181" name="Google Shape;181;p23"/>
            <p:cNvSpPr/>
            <p:nvPr/>
          </p:nvSpPr>
          <p:spPr>
            <a:xfrm>
              <a:off x="3538075" y="0"/>
              <a:ext cx="3315900" cy="71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8430775" y="0"/>
              <a:ext cx="713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0" y="4787100"/>
              <a:ext cx="7131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7791875" y="4787100"/>
              <a:ext cx="1352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3887725" y="1075800"/>
              <a:ext cx="22932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4573925" y="350"/>
            <a:ext cx="4570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836250" y="2931900"/>
            <a:ext cx="40353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4300"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5786125" y="956698"/>
            <a:ext cx="2135400" cy="197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5277425" y="3594000"/>
            <a:ext cx="3152700" cy="5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-10850" y="-5125"/>
            <a:ext cx="724200" cy="72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6853800" y="4776850"/>
            <a:ext cx="2300400" cy="36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-10850" y="4776850"/>
            <a:ext cx="724200" cy="36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6853800" y="0"/>
            <a:ext cx="22902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609947" y="564207"/>
            <a:ext cx="2460000" cy="11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609958" y="1659000"/>
            <a:ext cx="2290200" cy="18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713225" y="4776850"/>
            <a:ext cx="6140700" cy="3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/>
          <p:nvPr/>
        </p:nvSpPr>
        <p:spPr>
          <a:xfrm>
            <a:off x="0" y="4050475"/>
            <a:ext cx="713100" cy="36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490000" y="1977597"/>
            <a:ext cx="2686500" cy="18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599000" y="553250"/>
            <a:ext cx="2733300" cy="11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5" name="Google Shape;55;p9"/>
          <p:cNvSpPr/>
          <p:nvPr/>
        </p:nvSpPr>
        <p:spPr>
          <a:xfrm>
            <a:off x="11050" y="4424050"/>
            <a:ext cx="2279400" cy="71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9"/>
          <p:cNvSpPr/>
          <p:nvPr/>
        </p:nvSpPr>
        <p:spPr>
          <a:xfrm>
            <a:off x="8430775" y="4419900"/>
            <a:ext cx="713100" cy="71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9" name="Google Shape;59;p10"/>
          <p:cNvSpPr/>
          <p:nvPr/>
        </p:nvSpPr>
        <p:spPr>
          <a:xfrm>
            <a:off x="2290350" y="2212200"/>
            <a:ext cx="4563600" cy="7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0"/>
          <p:cNvSpPr/>
          <p:nvPr/>
        </p:nvSpPr>
        <p:spPr>
          <a:xfrm>
            <a:off x="-8425" y="2212200"/>
            <a:ext cx="721500" cy="7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0"/>
          <p:cNvSpPr/>
          <p:nvPr/>
        </p:nvSpPr>
        <p:spPr>
          <a:xfrm>
            <a:off x="8428075" y="2212200"/>
            <a:ext cx="721500" cy="7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/>
          <p:nvPr/>
        </p:nvSpPr>
        <p:spPr>
          <a:xfrm>
            <a:off x="0" y="1756525"/>
            <a:ext cx="9144000" cy="337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661250" y="2573524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661250" y="2897968"/>
            <a:ext cx="2400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2" hasCustomPrompt="1"/>
          </p:nvPr>
        </p:nvSpPr>
        <p:spPr>
          <a:xfrm>
            <a:off x="970850" y="2239374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3"/>
          </p:nvPr>
        </p:nvSpPr>
        <p:spPr>
          <a:xfrm>
            <a:off x="3371700" y="2573524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4"/>
          </p:nvPr>
        </p:nvSpPr>
        <p:spPr>
          <a:xfrm>
            <a:off x="3371700" y="2897968"/>
            <a:ext cx="2400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5" hasCustomPrompt="1"/>
          </p:nvPr>
        </p:nvSpPr>
        <p:spPr>
          <a:xfrm>
            <a:off x="3681300" y="2239374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6"/>
          </p:nvPr>
        </p:nvSpPr>
        <p:spPr>
          <a:xfrm>
            <a:off x="6082150" y="2573524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7"/>
          </p:nvPr>
        </p:nvSpPr>
        <p:spPr>
          <a:xfrm>
            <a:off x="6082150" y="2897968"/>
            <a:ext cx="2400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8" hasCustomPrompt="1"/>
          </p:nvPr>
        </p:nvSpPr>
        <p:spPr>
          <a:xfrm>
            <a:off x="6391750" y="2239374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9"/>
          </p:nvPr>
        </p:nvSpPr>
        <p:spPr>
          <a:xfrm>
            <a:off x="661250" y="3836962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3"/>
          </p:nvPr>
        </p:nvSpPr>
        <p:spPr>
          <a:xfrm>
            <a:off x="661250" y="4161414"/>
            <a:ext cx="2400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14" hasCustomPrompt="1"/>
          </p:nvPr>
        </p:nvSpPr>
        <p:spPr>
          <a:xfrm>
            <a:off x="970850" y="3502812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15"/>
          </p:nvPr>
        </p:nvSpPr>
        <p:spPr>
          <a:xfrm>
            <a:off x="3371700" y="3836962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6"/>
          </p:nvPr>
        </p:nvSpPr>
        <p:spPr>
          <a:xfrm>
            <a:off x="3371700" y="4161414"/>
            <a:ext cx="2400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7" hasCustomPrompt="1"/>
          </p:nvPr>
        </p:nvSpPr>
        <p:spPr>
          <a:xfrm>
            <a:off x="3681300" y="3502812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8"/>
          </p:nvPr>
        </p:nvSpPr>
        <p:spPr>
          <a:xfrm>
            <a:off x="6082150" y="3836962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9"/>
          </p:nvPr>
        </p:nvSpPr>
        <p:spPr>
          <a:xfrm>
            <a:off x="6082150" y="4161414"/>
            <a:ext cx="2400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20" hasCustomPrompt="1"/>
          </p:nvPr>
        </p:nvSpPr>
        <p:spPr>
          <a:xfrm>
            <a:off x="6391750" y="3502812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21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90" name="Google Shape;90;p13"/>
          <p:cNvSpPr/>
          <p:nvPr/>
        </p:nvSpPr>
        <p:spPr>
          <a:xfrm>
            <a:off x="8784650" y="0"/>
            <a:ext cx="3591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3"/>
          <p:cNvSpPr/>
          <p:nvPr/>
        </p:nvSpPr>
        <p:spPr>
          <a:xfrm>
            <a:off x="0" y="1603600"/>
            <a:ext cx="7131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of text 1">
  <p:cSld name="TITLE_ONLY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/>
          <p:nvPr/>
        </p:nvSpPr>
        <p:spPr>
          <a:xfrm>
            <a:off x="4470525" y="3701400"/>
            <a:ext cx="4673400" cy="94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5111875" y="0"/>
            <a:ext cx="4032000" cy="42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5462775" y="1331400"/>
            <a:ext cx="2320800" cy="12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1"/>
          </p:nvPr>
        </p:nvSpPr>
        <p:spPr>
          <a:xfrm>
            <a:off x="5449675" y="2549700"/>
            <a:ext cx="2346900" cy="12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0" y="0"/>
            <a:ext cx="713100" cy="7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0" y="4786500"/>
            <a:ext cx="1491900" cy="35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of text 2">
  <p:cSld name="TITLE_ONLY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/>
          <p:nvPr/>
        </p:nvSpPr>
        <p:spPr>
          <a:xfrm flipH="1">
            <a:off x="0" y="3701400"/>
            <a:ext cx="4518600" cy="94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7"/>
          <p:cNvSpPr/>
          <p:nvPr/>
        </p:nvSpPr>
        <p:spPr>
          <a:xfrm flipH="1">
            <a:off x="50" y="0"/>
            <a:ext cx="4032000" cy="42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7"/>
          <p:cNvSpPr/>
          <p:nvPr/>
        </p:nvSpPr>
        <p:spPr>
          <a:xfrm flipH="1">
            <a:off x="8430825" y="0"/>
            <a:ext cx="713100" cy="7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7"/>
          <p:cNvSpPr/>
          <p:nvPr/>
        </p:nvSpPr>
        <p:spPr>
          <a:xfrm flipH="1">
            <a:off x="7652025" y="4786500"/>
            <a:ext cx="1491900" cy="35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1312150" y="1331500"/>
            <a:ext cx="2417400" cy="12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1"/>
          </p:nvPr>
        </p:nvSpPr>
        <p:spPr>
          <a:xfrm>
            <a:off x="1332300" y="2549613"/>
            <a:ext cx="2376900" cy="12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arala"/>
              <a:buNone/>
              <a:defRPr sz="3500" b="1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6" r:id="rId5"/>
    <p:sldLayoutId id="2147483658" r:id="rId6"/>
    <p:sldLayoutId id="2147483659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9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/>
          <p:nvPr/>
        </p:nvSpPr>
        <p:spPr>
          <a:xfrm>
            <a:off x="125" y="4063975"/>
            <a:ext cx="21756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6"/>
          <p:cNvSpPr txBox="1">
            <a:spLocks noGrp="1"/>
          </p:cNvSpPr>
          <p:nvPr>
            <p:ph type="ctrTitle"/>
          </p:nvPr>
        </p:nvSpPr>
        <p:spPr>
          <a:xfrm>
            <a:off x="600663" y="713351"/>
            <a:ext cx="3720000" cy="220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</a:t>
            </a:r>
            <a:r>
              <a:rPr lang="en" dirty="0">
                <a:solidFill>
                  <a:schemeClr val="lt1"/>
                </a:solidFill>
              </a:rPr>
              <a:t> PROPOSAL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96" name="Google Shape;196;p26"/>
          <p:cNvSpPr txBox="1">
            <a:spLocks noGrp="1"/>
          </p:cNvSpPr>
          <p:nvPr>
            <p:ph type="subTitle" idx="1"/>
          </p:nvPr>
        </p:nvSpPr>
        <p:spPr>
          <a:xfrm>
            <a:off x="600663" y="3049987"/>
            <a:ext cx="37710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Augmented Horizon of Exploring New Realities in Education</a:t>
            </a:r>
            <a:endParaRPr dirty="0"/>
          </a:p>
        </p:txBody>
      </p:sp>
      <p:pic>
        <p:nvPicPr>
          <p:cNvPr id="197" name="Google Shape;197;p26"/>
          <p:cNvPicPr preferRelativeResize="0"/>
          <p:nvPr/>
        </p:nvPicPr>
        <p:blipFill rotWithShape="1">
          <a:blip r:embed="rId3">
            <a:alphaModFix/>
          </a:blip>
          <a:srcRect l="13691" t="10709" r="13676" b="10717"/>
          <a:stretch/>
        </p:blipFill>
        <p:spPr>
          <a:xfrm>
            <a:off x="5120350" y="713351"/>
            <a:ext cx="3539024" cy="382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2"/>
          <p:cNvSpPr txBox="1">
            <a:spLocks noGrp="1"/>
          </p:cNvSpPr>
          <p:nvPr>
            <p:ph type="title"/>
          </p:nvPr>
        </p:nvSpPr>
        <p:spPr>
          <a:xfrm>
            <a:off x="4657830" y="479998"/>
            <a:ext cx="40353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REQUIREMENT</a:t>
            </a:r>
            <a:endParaRPr dirty="0"/>
          </a:p>
        </p:txBody>
      </p:sp>
      <p:sp>
        <p:nvSpPr>
          <p:cNvPr id="523" name="Google Shape;523;p42"/>
          <p:cNvSpPr txBox="1">
            <a:spLocks noGrp="1"/>
          </p:cNvSpPr>
          <p:nvPr>
            <p:ph type="subTitle" idx="1"/>
          </p:nvPr>
        </p:nvSpPr>
        <p:spPr>
          <a:xfrm>
            <a:off x="5099130" y="1348888"/>
            <a:ext cx="3152700" cy="35000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Low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Unity:</a:t>
            </a:r>
          </a:p>
          <a:p>
            <a:pPr marL="0" lvl="0" indent="0" algn="justLow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Operating System: Windows 7 (64-bit) or macOS 10.12 or later.</a:t>
            </a:r>
          </a:p>
          <a:p>
            <a:pPr marL="0" lvl="0" indent="0" algn="justLow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 Graphics: DirectX 11 support or equivalent.</a:t>
            </a:r>
          </a:p>
          <a:p>
            <a:pPr marL="0" lvl="0" indent="0" algn="justLow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 RAM: At least 8 GB.</a:t>
            </a:r>
          </a:p>
          <a:p>
            <a:pPr marL="0" lvl="0" indent="0" algn="justLow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justLow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Blender:</a:t>
            </a:r>
          </a:p>
          <a:p>
            <a:pPr marL="0" lvl="0" indent="0" algn="justLow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Operating System: Windows 8 or 10, macOS 10.12 or later, or a compatible Linux distribution.</a:t>
            </a:r>
          </a:p>
          <a:p>
            <a:pPr marL="0" lvl="0" indent="0" algn="justLow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 Graphics: OpenGL 3.3 support.</a:t>
            </a:r>
          </a:p>
          <a:p>
            <a:pPr marL="0" lvl="0" indent="0" algn="justLow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 RAM: A graphics card with at least 4 GB of RAM for optimal performance.</a:t>
            </a:r>
            <a:endParaRPr dirty="0"/>
          </a:p>
        </p:txBody>
      </p:sp>
      <p:pic>
        <p:nvPicPr>
          <p:cNvPr id="524" name="Google Shape;524;p42"/>
          <p:cNvPicPr preferRelativeResize="0"/>
          <p:nvPr/>
        </p:nvPicPr>
        <p:blipFill rotWithShape="1">
          <a:blip r:embed="rId3">
            <a:alphaModFix/>
          </a:blip>
          <a:srcRect l="18450" t="13355" r="11423" b="14488"/>
          <a:stretch/>
        </p:blipFill>
        <p:spPr>
          <a:xfrm>
            <a:off x="641772" y="751575"/>
            <a:ext cx="3714226" cy="382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3"/>
          <p:cNvSpPr txBox="1">
            <a:spLocks noGrp="1"/>
          </p:cNvSpPr>
          <p:nvPr>
            <p:ph type="title"/>
          </p:nvPr>
        </p:nvSpPr>
        <p:spPr>
          <a:xfrm>
            <a:off x="559178" y="194695"/>
            <a:ext cx="2460000" cy="11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</a:t>
            </a:r>
            <a:r>
              <a:rPr lang="en" dirty="0">
                <a:solidFill>
                  <a:schemeClr val="dk2"/>
                </a:solidFill>
              </a:rPr>
              <a:t>PUTS</a:t>
            </a:r>
            <a:endParaRPr dirty="0">
              <a:solidFill>
                <a:schemeClr val="dk2"/>
              </a:solidFill>
            </a:endParaRPr>
          </a:p>
        </p:txBody>
      </p:sp>
      <p:grpSp>
        <p:nvGrpSpPr>
          <p:cNvPr id="4" name="Google Shape;530;p43">
            <a:extLst>
              <a:ext uri="{FF2B5EF4-FFF2-40B4-BE49-F238E27FC236}">
                <a16:creationId xmlns:a16="http://schemas.microsoft.com/office/drawing/2014/main" id="{0D90F01A-5E18-EEF1-791C-BA57A7019D0D}"/>
              </a:ext>
            </a:extLst>
          </p:cNvPr>
          <p:cNvGrpSpPr/>
          <p:nvPr/>
        </p:nvGrpSpPr>
        <p:grpSpPr>
          <a:xfrm>
            <a:off x="1089660" y="838200"/>
            <a:ext cx="3025140" cy="3548405"/>
            <a:chOff x="1917372" y="1288466"/>
            <a:chExt cx="2993079" cy="2405568"/>
          </a:xfrm>
        </p:grpSpPr>
        <p:sp>
          <p:nvSpPr>
            <p:cNvPr id="5" name="Google Shape;531;p43">
              <a:extLst>
                <a:ext uri="{FF2B5EF4-FFF2-40B4-BE49-F238E27FC236}">
                  <a16:creationId xmlns:a16="http://schemas.microsoft.com/office/drawing/2014/main" id="{F438E735-18C3-3AF5-4DD9-ECFC1773B450}"/>
                </a:ext>
              </a:extLst>
            </p:cNvPr>
            <p:cNvSpPr/>
            <p:nvPr/>
          </p:nvSpPr>
          <p:spPr>
            <a:xfrm>
              <a:off x="2962748" y="2186357"/>
              <a:ext cx="902196" cy="1507677"/>
            </a:xfrm>
            <a:custGeom>
              <a:avLst/>
              <a:gdLst/>
              <a:ahLst/>
              <a:cxnLst/>
              <a:rect l="l" t="t" r="r" b="b"/>
              <a:pathLst>
                <a:path w="55324" h="92453" extrusionOk="0">
                  <a:moveTo>
                    <a:pt x="14662" y="1"/>
                  </a:moveTo>
                  <a:lnTo>
                    <a:pt x="14482" y="2609"/>
                  </a:lnTo>
                  <a:lnTo>
                    <a:pt x="11791" y="41519"/>
                  </a:lnTo>
                  <a:lnTo>
                    <a:pt x="11747" y="42149"/>
                  </a:lnTo>
                  <a:lnTo>
                    <a:pt x="11276" y="48946"/>
                  </a:lnTo>
                  <a:lnTo>
                    <a:pt x="10009" y="67301"/>
                  </a:lnTo>
                  <a:lnTo>
                    <a:pt x="9674" y="72100"/>
                  </a:lnTo>
                  <a:lnTo>
                    <a:pt x="9309" y="77399"/>
                  </a:lnTo>
                  <a:cubicBezTo>
                    <a:pt x="9308" y="79203"/>
                    <a:pt x="8592" y="80932"/>
                    <a:pt x="7316" y="82207"/>
                  </a:cubicBezTo>
                  <a:lnTo>
                    <a:pt x="1713" y="87809"/>
                  </a:lnTo>
                  <a:cubicBezTo>
                    <a:pt x="1" y="89522"/>
                    <a:pt x="1214" y="92452"/>
                    <a:pt x="3638" y="92452"/>
                  </a:cubicBezTo>
                  <a:lnTo>
                    <a:pt x="51687" y="92452"/>
                  </a:lnTo>
                  <a:cubicBezTo>
                    <a:pt x="54110" y="92452"/>
                    <a:pt x="55324" y="89522"/>
                    <a:pt x="53610" y="87809"/>
                  </a:cubicBezTo>
                  <a:lnTo>
                    <a:pt x="48009" y="82207"/>
                  </a:lnTo>
                  <a:cubicBezTo>
                    <a:pt x="46733" y="80932"/>
                    <a:pt x="46017" y="79203"/>
                    <a:pt x="46017" y="77399"/>
                  </a:cubicBezTo>
                  <a:lnTo>
                    <a:pt x="45652" y="72100"/>
                  </a:lnTo>
                  <a:lnTo>
                    <a:pt x="45317" y="67301"/>
                  </a:lnTo>
                  <a:lnTo>
                    <a:pt x="44049" y="48946"/>
                  </a:lnTo>
                  <a:lnTo>
                    <a:pt x="43577" y="42149"/>
                  </a:lnTo>
                  <a:lnTo>
                    <a:pt x="43535" y="41519"/>
                  </a:lnTo>
                  <a:lnTo>
                    <a:pt x="40842" y="2609"/>
                  </a:lnTo>
                  <a:lnTo>
                    <a:pt x="40662" y="1"/>
                  </a:lnTo>
                  <a:close/>
                </a:path>
              </a:pathLst>
            </a:custGeom>
            <a:solidFill>
              <a:srgbClr val="D8D8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32;p43">
              <a:extLst>
                <a:ext uri="{FF2B5EF4-FFF2-40B4-BE49-F238E27FC236}">
                  <a16:creationId xmlns:a16="http://schemas.microsoft.com/office/drawing/2014/main" id="{84CE8575-D277-7E9C-301F-742E829252C6}"/>
                </a:ext>
              </a:extLst>
            </p:cNvPr>
            <p:cNvSpPr/>
            <p:nvPr/>
          </p:nvSpPr>
          <p:spPr>
            <a:xfrm>
              <a:off x="2962748" y="2186357"/>
              <a:ext cx="902196" cy="1507677"/>
            </a:xfrm>
            <a:custGeom>
              <a:avLst/>
              <a:gdLst/>
              <a:ahLst/>
              <a:cxnLst/>
              <a:rect l="l" t="t" r="r" b="b"/>
              <a:pathLst>
                <a:path w="55324" h="92453" extrusionOk="0">
                  <a:moveTo>
                    <a:pt x="14662" y="1"/>
                  </a:moveTo>
                  <a:lnTo>
                    <a:pt x="14482" y="2609"/>
                  </a:lnTo>
                  <a:lnTo>
                    <a:pt x="11791" y="41519"/>
                  </a:lnTo>
                  <a:lnTo>
                    <a:pt x="11747" y="42149"/>
                  </a:lnTo>
                  <a:lnTo>
                    <a:pt x="11276" y="48946"/>
                  </a:lnTo>
                  <a:lnTo>
                    <a:pt x="10009" y="67301"/>
                  </a:lnTo>
                  <a:lnTo>
                    <a:pt x="9674" y="72100"/>
                  </a:lnTo>
                  <a:lnTo>
                    <a:pt x="9309" y="77399"/>
                  </a:lnTo>
                  <a:cubicBezTo>
                    <a:pt x="9308" y="79203"/>
                    <a:pt x="8592" y="80932"/>
                    <a:pt x="7316" y="82207"/>
                  </a:cubicBezTo>
                  <a:lnTo>
                    <a:pt x="1713" y="87809"/>
                  </a:lnTo>
                  <a:cubicBezTo>
                    <a:pt x="1" y="89522"/>
                    <a:pt x="1214" y="92452"/>
                    <a:pt x="3638" y="92452"/>
                  </a:cubicBezTo>
                  <a:lnTo>
                    <a:pt x="51687" y="92452"/>
                  </a:lnTo>
                  <a:cubicBezTo>
                    <a:pt x="54110" y="92452"/>
                    <a:pt x="55324" y="89522"/>
                    <a:pt x="53610" y="87809"/>
                  </a:cubicBezTo>
                  <a:lnTo>
                    <a:pt x="48009" y="82207"/>
                  </a:lnTo>
                  <a:cubicBezTo>
                    <a:pt x="46733" y="80932"/>
                    <a:pt x="46017" y="79203"/>
                    <a:pt x="46017" y="77399"/>
                  </a:cubicBezTo>
                  <a:lnTo>
                    <a:pt x="45652" y="72100"/>
                  </a:lnTo>
                  <a:lnTo>
                    <a:pt x="45317" y="67301"/>
                  </a:lnTo>
                  <a:lnTo>
                    <a:pt x="44049" y="48946"/>
                  </a:lnTo>
                  <a:lnTo>
                    <a:pt x="43577" y="42149"/>
                  </a:lnTo>
                  <a:lnTo>
                    <a:pt x="43535" y="41519"/>
                  </a:lnTo>
                  <a:lnTo>
                    <a:pt x="40842" y="2609"/>
                  </a:lnTo>
                  <a:lnTo>
                    <a:pt x="40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33;p43">
              <a:extLst>
                <a:ext uri="{FF2B5EF4-FFF2-40B4-BE49-F238E27FC236}">
                  <a16:creationId xmlns:a16="http://schemas.microsoft.com/office/drawing/2014/main" id="{08C12494-75CD-BAAB-6A97-0033CAD4828A}"/>
                </a:ext>
              </a:extLst>
            </p:cNvPr>
            <p:cNvSpPr/>
            <p:nvPr/>
          </p:nvSpPr>
          <p:spPr>
            <a:xfrm>
              <a:off x="1917372" y="1288466"/>
              <a:ext cx="2993079" cy="1995402"/>
            </a:xfrm>
            <a:custGeom>
              <a:avLst/>
              <a:gdLst/>
              <a:ahLst/>
              <a:cxnLst/>
              <a:rect l="l" t="t" r="r" b="b"/>
              <a:pathLst>
                <a:path w="183540" h="122361" extrusionOk="0">
                  <a:moveTo>
                    <a:pt x="6113" y="0"/>
                  </a:moveTo>
                  <a:cubicBezTo>
                    <a:pt x="5991" y="0"/>
                    <a:pt x="5872" y="4"/>
                    <a:pt x="5753" y="12"/>
                  </a:cubicBezTo>
                  <a:cubicBezTo>
                    <a:pt x="5749" y="12"/>
                    <a:pt x="5746" y="11"/>
                    <a:pt x="5743" y="11"/>
                  </a:cubicBezTo>
                  <a:cubicBezTo>
                    <a:pt x="5734" y="11"/>
                    <a:pt x="5726" y="13"/>
                    <a:pt x="5718" y="15"/>
                  </a:cubicBezTo>
                  <a:cubicBezTo>
                    <a:pt x="5602" y="19"/>
                    <a:pt x="5486" y="30"/>
                    <a:pt x="5372" y="46"/>
                  </a:cubicBezTo>
                  <a:cubicBezTo>
                    <a:pt x="5252" y="58"/>
                    <a:pt x="5130" y="77"/>
                    <a:pt x="5011" y="101"/>
                  </a:cubicBezTo>
                  <a:cubicBezTo>
                    <a:pt x="4919" y="116"/>
                    <a:pt x="4827" y="135"/>
                    <a:pt x="4734" y="158"/>
                  </a:cubicBezTo>
                  <a:cubicBezTo>
                    <a:pt x="4447" y="223"/>
                    <a:pt x="4164" y="310"/>
                    <a:pt x="3890" y="418"/>
                  </a:cubicBezTo>
                  <a:cubicBezTo>
                    <a:pt x="3808" y="450"/>
                    <a:pt x="3728" y="484"/>
                    <a:pt x="3648" y="518"/>
                  </a:cubicBezTo>
                  <a:cubicBezTo>
                    <a:pt x="3541" y="569"/>
                    <a:pt x="3433" y="618"/>
                    <a:pt x="3329" y="671"/>
                  </a:cubicBezTo>
                  <a:cubicBezTo>
                    <a:pt x="3222" y="725"/>
                    <a:pt x="3113" y="783"/>
                    <a:pt x="3014" y="844"/>
                  </a:cubicBezTo>
                  <a:cubicBezTo>
                    <a:pt x="2945" y="887"/>
                    <a:pt x="2880" y="926"/>
                    <a:pt x="2814" y="972"/>
                  </a:cubicBezTo>
                  <a:cubicBezTo>
                    <a:pt x="2603" y="1103"/>
                    <a:pt x="2399" y="1249"/>
                    <a:pt x="2208" y="1410"/>
                  </a:cubicBezTo>
                  <a:lnTo>
                    <a:pt x="2092" y="1512"/>
                  </a:lnTo>
                  <a:cubicBezTo>
                    <a:pt x="2031" y="1563"/>
                    <a:pt x="1973" y="1617"/>
                    <a:pt x="1916" y="1670"/>
                  </a:cubicBezTo>
                  <a:cubicBezTo>
                    <a:pt x="1909" y="1678"/>
                    <a:pt x="1902" y="1682"/>
                    <a:pt x="1897" y="1694"/>
                  </a:cubicBezTo>
                  <a:cubicBezTo>
                    <a:pt x="1823" y="1757"/>
                    <a:pt x="1753" y="1825"/>
                    <a:pt x="1689" y="1901"/>
                  </a:cubicBezTo>
                  <a:cubicBezTo>
                    <a:pt x="1672" y="1910"/>
                    <a:pt x="1660" y="1923"/>
                    <a:pt x="1650" y="1938"/>
                  </a:cubicBezTo>
                  <a:cubicBezTo>
                    <a:pt x="1589" y="2001"/>
                    <a:pt x="1531" y="2065"/>
                    <a:pt x="1474" y="2130"/>
                  </a:cubicBezTo>
                  <a:cubicBezTo>
                    <a:pt x="1382" y="2237"/>
                    <a:pt x="1294" y="2346"/>
                    <a:pt x="1214" y="2458"/>
                  </a:cubicBezTo>
                  <a:cubicBezTo>
                    <a:pt x="1098" y="2614"/>
                    <a:pt x="986" y="2779"/>
                    <a:pt x="883" y="2944"/>
                  </a:cubicBezTo>
                  <a:cubicBezTo>
                    <a:pt x="818" y="3053"/>
                    <a:pt x="752" y="3168"/>
                    <a:pt x="694" y="3279"/>
                  </a:cubicBezTo>
                  <a:cubicBezTo>
                    <a:pt x="682" y="3299"/>
                    <a:pt x="672" y="3320"/>
                    <a:pt x="665" y="3340"/>
                  </a:cubicBezTo>
                  <a:cubicBezTo>
                    <a:pt x="614" y="3437"/>
                    <a:pt x="568" y="3532"/>
                    <a:pt x="526" y="3629"/>
                  </a:cubicBezTo>
                  <a:cubicBezTo>
                    <a:pt x="519" y="3649"/>
                    <a:pt x="511" y="3663"/>
                    <a:pt x="502" y="3678"/>
                  </a:cubicBezTo>
                  <a:cubicBezTo>
                    <a:pt x="456" y="3790"/>
                    <a:pt x="410" y="3902"/>
                    <a:pt x="368" y="4016"/>
                  </a:cubicBezTo>
                  <a:cubicBezTo>
                    <a:pt x="362" y="4028"/>
                    <a:pt x="359" y="4039"/>
                    <a:pt x="356" y="4052"/>
                  </a:cubicBezTo>
                  <a:cubicBezTo>
                    <a:pt x="315" y="4171"/>
                    <a:pt x="276" y="4290"/>
                    <a:pt x="242" y="4412"/>
                  </a:cubicBezTo>
                  <a:cubicBezTo>
                    <a:pt x="234" y="4432"/>
                    <a:pt x="227" y="4451"/>
                    <a:pt x="222" y="4470"/>
                  </a:cubicBezTo>
                  <a:cubicBezTo>
                    <a:pt x="152" y="4731"/>
                    <a:pt x="97" y="4997"/>
                    <a:pt x="59" y="5265"/>
                  </a:cubicBezTo>
                  <a:cubicBezTo>
                    <a:pt x="18" y="5548"/>
                    <a:pt x="1" y="5834"/>
                    <a:pt x="1" y="6121"/>
                  </a:cubicBezTo>
                  <a:lnTo>
                    <a:pt x="1" y="116245"/>
                  </a:lnTo>
                  <a:cubicBezTo>
                    <a:pt x="1" y="116350"/>
                    <a:pt x="4" y="116457"/>
                    <a:pt x="8" y="116561"/>
                  </a:cubicBezTo>
                  <a:cubicBezTo>
                    <a:pt x="16" y="116690"/>
                    <a:pt x="27" y="116821"/>
                    <a:pt x="39" y="116948"/>
                  </a:cubicBezTo>
                  <a:cubicBezTo>
                    <a:pt x="69" y="117201"/>
                    <a:pt x="114" y="117453"/>
                    <a:pt x="173" y="117701"/>
                  </a:cubicBezTo>
                  <a:cubicBezTo>
                    <a:pt x="205" y="117823"/>
                    <a:pt x="239" y="117947"/>
                    <a:pt x="273" y="118066"/>
                  </a:cubicBezTo>
                  <a:cubicBezTo>
                    <a:pt x="312" y="118185"/>
                    <a:pt x="353" y="118304"/>
                    <a:pt x="397" y="118419"/>
                  </a:cubicBezTo>
                  <a:cubicBezTo>
                    <a:pt x="438" y="118526"/>
                    <a:pt x="480" y="118635"/>
                    <a:pt x="531" y="118742"/>
                  </a:cubicBezTo>
                  <a:cubicBezTo>
                    <a:pt x="534" y="118754"/>
                    <a:pt x="542" y="118769"/>
                    <a:pt x="545" y="118783"/>
                  </a:cubicBezTo>
                  <a:cubicBezTo>
                    <a:pt x="596" y="118888"/>
                    <a:pt x="645" y="118995"/>
                    <a:pt x="703" y="119095"/>
                  </a:cubicBezTo>
                  <a:cubicBezTo>
                    <a:pt x="761" y="119206"/>
                    <a:pt x="818" y="119313"/>
                    <a:pt x="883" y="119418"/>
                  </a:cubicBezTo>
                  <a:cubicBezTo>
                    <a:pt x="988" y="119586"/>
                    <a:pt x="1099" y="119748"/>
                    <a:pt x="1214" y="119906"/>
                  </a:cubicBezTo>
                  <a:cubicBezTo>
                    <a:pt x="1354" y="120090"/>
                    <a:pt x="1504" y="120269"/>
                    <a:pt x="1663" y="120439"/>
                  </a:cubicBezTo>
                  <a:cubicBezTo>
                    <a:pt x="1744" y="120524"/>
                    <a:pt x="1824" y="120604"/>
                    <a:pt x="1909" y="120684"/>
                  </a:cubicBezTo>
                  <a:cubicBezTo>
                    <a:pt x="2155" y="120915"/>
                    <a:pt x="2418" y="121126"/>
                    <a:pt x="2697" y="121317"/>
                  </a:cubicBezTo>
                  <a:cubicBezTo>
                    <a:pt x="2707" y="121323"/>
                    <a:pt x="2717" y="121329"/>
                    <a:pt x="2726" y="121336"/>
                  </a:cubicBezTo>
                  <a:cubicBezTo>
                    <a:pt x="2826" y="121402"/>
                    <a:pt x="2923" y="121463"/>
                    <a:pt x="3027" y="121524"/>
                  </a:cubicBezTo>
                  <a:cubicBezTo>
                    <a:pt x="3127" y="121582"/>
                    <a:pt x="3229" y="121640"/>
                    <a:pt x="3334" y="121694"/>
                  </a:cubicBezTo>
                  <a:cubicBezTo>
                    <a:pt x="3438" y="121746"/>
                    <a:pt x="3545" y="121796"/>
                    <a:pt x="3652" y="121843"/>
                  </a:cubicBezTo>
                  <a:cubicBezTo>
                    <a:pt x="3752" y="121889"/>
                    <a:pt x="3856" y="121930"/>
                    <a:pt x="3959" y="121969"/>
                  </a:cubicBezTo>
                  <a:cubicBezTo>
                    <a:pt x="4203" y="122063"/>
                    <a:pt x="4453" y="122139"/>
                    <a:pt x="4708" y="122195"/>
                  </a:cubicBezTo>
                  <a:cubicBezTo>
                    <a:pt x="4807" y="122222"/>
                    <a:pt x="4912" y="122243"/>
                    <a:pt x="5016" y="122261"/>
                  </a:cubicBezTo>
                  <a:cubicBezTo>
                    <a:pt x="5135" y="122285"/>
                    <a:pt x="5254" y="122302"/>
                    <a:pt x="5376" y="122314"/>
                  </a:cubicBezTo>
                  <a:cubicBezTo>
                    <a:pt x="5495" y="122331"/>
                    <a:pt x="5614" y="122341"/>
                    <a:pt x="5738" y="122349"/>
                  </a:cubicBezTo>
                  <a:lnTo>
                    <a:pt x="5748" y="122349"/>
                  </a:lnTo>
                  <a:cubicBezTo>
                    <a:pt x="5867" y="122358"/>
                    <a:pt x="5991" y="122361"/>
                    <a:pt x="6113" y="122361"/>
                  </a:cubicBezTo>
                  <a:lnTo>
                    <a:pt x="177418" y="122361"/>
                  </a:lnTo>
                  <a:cubicBezTo>
                    <a:pt x="177419" y="122361"/>
                    <a:pt x="177420" y="122361"/>
                    <a:pt x="177421" y="122361"/>
                  </a:cubicBezTo>
                  <a:cubicBezTo>
                    <a:pt x="180476" y="122361"/>
                    <a:pt x="183063" y="120107"/>
                    <a:pt x="183483" y="117080"/>
                  </a:cubicBezTo>
                  <a:cubicBezTo>
                    <a:pt x="183520" y="116804"/>
                    <a:pt x="183539" y="116524"/>
                    <a:pt x="183539" y="116244"/>
                  </a:cubicBezTo>
                  <a:lnTo>
                    <a:pt x="183539" y="6121"/>
                  </a:lnTo>
                  <a:cubicBezTo>
                    <a:pt x="183539" y="2742"/>
                    <a:pt x="180797" y="0"/>
                    <a:pt x="177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34;p43">
              <a:extLst>
                <a:ext uri="{FF2B5EF4-FFF2-40B4-BE49-F238E27FC236}">
                  <a16:creationId xmlns:a16="http://schemas.microsoft.com/office/drawing/2014/main" id="{1D8DC98C-11AC-6FFA-F3C1-065D1CA6FD47}"/>
                </a:ext>
              </a:extLst>
            </p:cNvPr>
            <p:cNvSpPr/>
            <p:nvPr/>
          </p:nvSpPr>
          <p:spPr>
            <a:xfrm>
              <a:off x="1917372" y="2984544"/>
              <a:ext cx="2993079" cy="299324"/>
            </a:xfrm>
            <a:custGeom>
              <a:avLst/>
              <a:gdLst/>
              <a:ahLst/>
              <a:cxnLst/>
              <a:rect l="l" t="t" r="r" b="b"/>
              <a:pathLst>
                <a:path w="183540" h="18355" extrusionOk="0">
                  <a:moveTo>
                    <a:pt x="1" y="0"/>
                  </a:moveTo>
                  <a:lnTo>
                    <a:pt x="1" y="12239"/>
                  </a:lnTo>
                  <a:cubicBezTo>
                    <a:pt x="1" y="12344"/>
                    <a:pt x="4" y="12451"/>
                    <a:pt x="8" y="12555"/>
                  </a:cubicBezTo>
                  <a:cubicBezTo>
                    <a:pt x="16" y="12684"/>
                    <a:pt x="27" y="12815"/>
                    <a:pt x="39" y="12942"/>
                  </a:cubicBezTo>
                  <a:cubicBezTo>
                    <a:pt x="69" y="13195"/>
                    <a:pt x="114" y="13447"/>
                    <a:pt x="173" y="13695"/>
                  </a:cubicBezTo>
                  <a:cubicBezTo>
                    <a:pt x="205" y="13817"/>
                    <a:pt x="239" y="13941"/>
                    <a:pt x="273" y="14060"/>
                  </a:cubicBezTo>
                  <a:cubicBezTo>
                    <a:pt x="312" y="14179"/>
                    <a:pt x="353" y="14298"/>
                    <a:pt x="397" y="14413"/>
                  </a:cubicBezTo>
                  <a:cubicBezTo>
                    <a:pt x="438" y="14520"/>
                    <a:pt x="480" y="14629"/>
                    <a:pt x="531" y="14736"/>
                  </a:cubicBezTo>
                  <a:cubicBezTo>
                    <a:pt x="534" y="14748"/>
                    <a:pt x="542" y="14763"/>
                    <a:pt x="545" y="14777"/>
                  </a:cubicBezTo>
                  <a:cubicBezTo>
                    <a:pt x="596" y="14882"/>
                    <a:pt x="645" y="14989"/>
                    <a:pt x="703" y="15089"/>
                  </a:cubicBezTo>
                  <a:cubicBezTo>
                    <a:pt x="761" y="15200"/>
                    <a:pt x="818" y="15307"/>
                    <a:pt x="883" y="15412"/>
                  </a:cubicBezTo>
                  <a:cubicBezTo>
                    <a:pt x="988" y="15580"/>
                    <a:pt x="1099" y="15742"/>
                    <a:pt x="1214" y="15900"/>
                  </a:cubicBezTo>
                  <a:cubicBezTo>
                    <a:pt x="1354" y="16084"/>
                    <a:pt x="1504" y="16263"/>
                    <a:pt x="1663" y="16433"/>
                  </a:cubicBezTo>
                  <a:cubicBezTo>
                    <a:pt x="1744" y="16518"/>
                    <a:pt x="1824" y="16598"/>
                    <a:pt x="1909" y="16678"/>
                  </a:cubicBezTo>
                  <a:cubicBezTo>
                    <a:pt x="2155" y="16909"/>
                    <a:pt x="2418" y="17120"/>
                    <a:pt x="2697" y="17311"/>
                  </a:cubicBezTo>
                  <a:cubicBezTo>
                    <a:pt x="2707" y="17317"/>
                    <a:pt x="2717" y="17323"/>
                    <a:pt x="2726" y="17330"/>
                  </a:cubicBezTo>
                  <a:cubicBezTo>
                    <a:pt x="2826" y="17396"/>
                    <a:pt x="2923" y="17457"/>
                    <a:pt x="3027" y="17518"/>
                  </a:cubicBezTo>
                  <a:cubicBezTo>
                    <a:pt x="3127" y="17576"/>
                    <a:pt x="3229" y="17634"/>
                    <a:pt x="3334" y="17688"/>
                  </a:cubicBezTo>
                  <a:cubicBezTo>
                    <a:pt x="3438" y="17740"/>
                    <a:pt x="3545" y="17790"/>
                    <a:pt x="3652" y="17837"/>
                  </a:cubicBezTo>
                  <a:cubicBezTo>
                    <a:pt x="3752" y="17883"/>
                    <a:pt x="3856" y="17924"/>
                    <a:pt x="3959" y="17963"/>
                  </a:cubicBezTo>
                  <a:cubicBezTo>
                    <a:pt x="4203" y="18057"/>
                    <a:pt x="4453" y="18133"/>
                    <a:pt x="4708" y="18189"/>
                  </a:cubicBezTo>
                  <a:cubicBezTo>
                    <a:pt x="4807" y="18216"/>
                    <a:pt x="4912" y="18237"/>
                    <a:pt x="5016" y="18255"/>
                  </a:cubicBezTo>
                  <a:cubicBezTo>
                    <a:pt x="5135" y="18279"/>
                    <a:pt x="5254" y="18296"/>
                    <a:pt x="5376" y="18308"/>
                  </a:cubicBezTo>
                  <a:cubicBezTo>
                    <a:pt x="5495" y="18325"/>
                    <a:pt x="5614" y="18335"/>
                    <a:pt x="5738" y="18343"/>
                  </a:cubicBezTo>
                  <a:lnTo>
                    <a:pt x="5748" y="18343"/>
                  </a:lnTo>
                  <a:cubicBezTo>
                    <a:pt x="5867" y="18352"/>
                    <a:pt x="5991" y="18355"/>
                    <a:pt x="6113" y="18355"/>
                  </a:cubicBezTo>
                  <a:lnTo>
                    <a:pt x="177418" y="18355"/>
                  </a:lnTo>
                  <a:cubicBezTo>
                    <a:pt x="177419" y="18355"/>
                    <a:pt x="177420" y="18355"/>
                    <a:pt x="177421" y="18355"/>
                  </a:cubicBezTo>
                  <a:cubicBezTo>
                    <a:pt x="180476" y="18355"/>
                    <a:pt x="183063" y="16101"/>
                    <a:pt x="183483" y="13074"/>
                  </a:cubicBezTo>
                  <a:cubicBezTo>
                    <a:pt x="183520" y="12798"/>
                    <a:pt x="183539" y="12518"/>
                    <a:pt x="183539" y="12238"/>
                  </a:cubicBezTo>
                  <a:lnTo>
                    <a:pt x="183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35;p43">
              <a:extLst>
                <a:ext uri="{FF2B5EF4-FFF2-40B4-BE49-F238E27FC236}">
                  <a16:creationId xmlns:a16="http://schemas.microsoft.com/office/drawing/2014/main" id="{58C48436-85D8-3971-70ED-841AD3047D03}"/>
                </a:ext>
              </a:extLst>
            </p:cNvPr>
            <p:cNvSpPr/>
            <p:nvPr/>
          </p:nvSpPr>
          <p:spPr>
            <a:xfrm>
              <a:off x="3363961" y="3084313"/>
              <a:ext cx="99753" cy="99786"/>
            </a:xfrm>
            <a:custGeom>
              <a:avLst/>
              <a:gdLst/>
              <a:ahLst/>
              <a:cxnLst/>
              <a:rect l="l" t="t" r="r" b="b"/>
              <a:pathLst>
                <a:path w="6117" h="6119" extrusionOk="0">
                  <a:moveTo>
                    <a:pt x="3059" y="0"/>
                  </a:moveTo>
                  <a:cubicBezTo>
                    <a:pt x="1370" y="0"/>
                    <a:pt x="0" y="1370"/>
                    <a:pt x="0" y="3059"/>
                  </a:cubicBezTo>
                  <a:cubicBezTo>
                    <a:pt x="0" y="4749"/>
                    <a:pt x="1370" y="6118"/>
                    <a:pt x="3059" y="6118"/>
                  </a:cubicBezTo>
                  <a:cubicBezTo>
                    <a:pt x="4747" y="6118"/>
                    <a:pt x="6117" y="4749"/>
                    <a:pt x="6117" y="3059"/>
                  </a:cubicBezTo>
                  <a:cubicBezTo>
                    <a:pt x="6117" y="1370"/>
                    <a:pt x="4747" y="0"/>
                    <a:pt x="30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36;p43">
              <a:extLst>
                <a:ext uri="{FF2B5EF4-FFF2-40B4-BE49-F238E27FC236}">
                  <a16:creationId xmlns:a16="http://schemas.microsoft.com/office/drawing/2014/main" id="{20D9BDC3-143B-80F3-9A97-F9D7AC2D150E}"/>
                </a:ext>
              </a:extLst>
            </p:cNvPr>
            <p:cNvSpPr/>
            <p:nvPr/>
          </p:nvSpPr>
          <p:spPr>
            <a:xfrm>
              <a:off x="3120490" y="3283851"/>
              <a:ext cx="586711" cy="78276"/>
            </a:xfrm>
            <a:custGeom>
              <a:avLst/>
              <a:gdLst/>
              <a:ahLst/>
              <a:cxnLst/>
              <a:rect l="l" t="t" r="r" b="b"/>
              <a:pathLst>
                <a:path w="35978" h="4800" extrusionOk="0">
                  <a:moveTo>
                    <a:pt x="334" y="1"/>
                  </a:moveTo>
                  <a:lnTo>
                    <a:pt x="1" y="4800"/>
                  </a:lnTo>
                  <a:lnTo>
                    <a:pt x="35978" y="4800"/>
                  </a:lnTo>
                  <a:lnTo>
                    <a:pt x="356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37;p43">
              <a:extLst>
                <a:ext uri="{FF2B5EF4-FFF2-40B4-BE49-F238E27FC236}">
                  <a16:creationId xmlns:a16="http://schemas.microsoft.com/office/drawing/2014/main" id="{83CF8A93-908E-D37D-9355-2F24AA4384BE}"/>
                </a:ext>
              </a:extLst>
            </p:cNvPr>
            <p:cNvSpPr/>
            <p:nvPr/>
          </p:nvSpPr>
          <p:spPr>
            <a:xfrm>
              <a:off x="2017076" y="1388251"/>
              <a:ext cx="2793524" cy="1485466"/>
            </a:xfrm>
            <a:custGeom>
              <a:avLst/>
              <a:gdLst/>
              <a:ahLst/>
              <a:cxnLst/>
              <a:rect l="l" t="t" r="r" b="b"/>
              <a:pathLst>
                <a:path w="171303" h="91091" extrusionOk="0">
                  <a:moveTo>
                    <a:pt x="0" y="1"/>
                  </a:moveTo>
                  <a:lnTo>
                    <a:pt x="0" y="91090"/>
                  </a:lnTo>
                  <a:lnTo>
                    <a:pt x="171303" y="91090"/>
                  </a:lnTo>
                  <a:lnTo>
                    <a:pt x="17130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A07025FA-87A8-FD5B-710B-22FEA334B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452" y="933597"/>
            <a:ext cx="2823427" cy="2480037"/>
          </a:xfrm>
          <a:prstGeom prst="rect">
            <a:avLst/>
          </a:prstGeom>
        </p:spPr>
      </p:pic>
      <p:grpSp>
        <p:nvGrpSpPr>
          <p:cNvPr id="18" name="Google Shape;530;p43">
            <a:extLst>
              <a:ext uri="{FF2B5EF4-FFF2-40B4-BE49-F238E27FC236}">
                <a16:creationId xmlns:a16="http://schemas.microsoft.com/office/drawing/2014/main" id="{1B8C2761-3EAE-CF2F-BFB9-C3A2618C186E}"/>
              </a:ext>
            </a:extLst>
          </p:cNvPr>
          <p:cNvGrpSpPr/>
          <p:nvPr/>
        </p:nvGrpSpPr>
        <p:grpSpPr>
          <a:xfrm>
            <a:off x="5692140" y="838200"/>
            <a:ext cx="2834640" cy="3548405"/>
            <a:chOff x="1917372" y="1288466"/>
            <a:chExt cx="2993079" cy="2405568"/>
          </a:xfrm>
        </p:grpSpPr>
        <p:sp>
          <p:nvSpPr>
            <p:cNvPr id="19" name="Google Shape;531;p43">
              <a:extLst>
                <a:ext uri="{FF2B5EF4-FFF2-40B4-BE49-F238E27FC236}">
                  <a16:creationId xmlns:a16="http://schemas.microsoft.com/office/drawing/2014/main" id="{F8156755-97AD-DE84-5E3A-178F0FC8CE99}"/>
                </a:ext>
              </a:extLst>
            </p:cNvPr>
            <p:cNvSpPr/>
            <p:nvPr/>
          </p:nvSpPr>
          <p:spPr>
            <a:xfrm>
              <a:off x="2962748" y="2186357"/>
              <a:ext cx="902196" cy="1507677"/>
            </a:xfrm>
            <a:custGeom>
              <a:avLst/>
              <a:gdLst/>
              <a:ahLst/>
              <a:cxnLst/>
              <a:rect l="l" t="t" r="r" b="b"/>
              <a:pathLst>
                <a:path w="55324" h="92453" extrusionOk="0">
                  <a:moveTo>
                    <a:pt x="14662" y="1"/>
                  </a:moveTo>
                  <a:lnTo>
                    <a:pt x="14482" y="2609"/>
                  </a:lnTo>
                  <a:lnTo>
                    <a:pt x="11791" y="41519"/>
                  </a:lnTo>
                  <a:lnTo>
                    <a:pt x="11747" y="42149"/>
                  </a:lnTo>
                  <a:lnTo>
                    <a:pt x="11276" y="48946"/>
                  </a:lnTo>
                  <a:lnTo>
                    <a:pt x="10009" y="67301"/>
                  </a:lnTo>
                  <a:lnTo>
                    <a:pt x="9674" y="72100"/>
                  </a:lnTo>
                  <a:lnTo>
                    <a:pt x="9309" y="77399"/>
                  </a:lnTo>
                  <a:cubicBezTo>
                    <a:pt x="9308" y="79203"/>
                    <a:pt x="8592" y="80932"/>
                    <a:pt x="7316" y="82207"/>
                  </a:cubicBezTo>
                  <a:lnTo>
                    <a:pt x="1713" y="87809"/>
                  </a:lnTo>
                  <a:cubicBezTo>
                    <a:pt x="1" y="89522"/>
                    <a:pt x="1214" y="92452"/>
                    <a:pt x="3638" y="92452"/>
                  </a:cubicBezTo>
                  <a:lnTo>
                    <a:pt x="51687" y="92452"/>
                  </a:lnTo>
                  <a:cubicBezTo>
                    <a:pt x="54110" y="92452"/>
                    <a:pt x="55324" y="89522"/>
                    <a:pt x="53610" y="87809"/>
                  </a:cubicBezTo>
                  <a:lnTo>
                    <a:pt x="48009" y="82207"/>
                  </a:lnTo>
                  <a:cubicBezTo>
                    <a:pt x="46733" y="80932"/>
                    <a:pt x="46017" y="79203"/>
                    <a:pt x="46017" y="77399"/>
                  </a:cubicBezTo>
                  <a:lnTo>
                    <a:pt x="45652" y="72100"/>
                  </a:lnTo>
                  <a:lnTo>
                    <a:pt x="45317" y="67301"/>
                  </a:lnTo>
                  <a:lnTo>
                    <a:pt x="44049" y="48946"/>
                  </a:lnTo>
                  <a:lnTo>
                    <a:pt x="43577" y="42149"/>
                  </a:lnTo>
                  <a:lnTo>
                    <a:pt x="43535" y="41519"/>
                  </a:lnTo>
                  <a:lnTo>
                    <a:pt x="40842" y="2609"/>
                  </a:lnTo>
                  <a:lnTo>
                    <a:pt x="40662" y="1"/>
                  </a:lnTo>
                  <a:close/>
                </a:path>
              </a:pathLst>
            </a:custGeom>
            <a:solidFill>
              <a:srgbClr val="D8D8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32;p43">
              <a:extLst>
                <a:ext uri="{FF2B5EF4-FFF2-40B4-BE49-F238E27FC236}">
                  <a16:creationId xmlns:a16="http://schemas.microsoft.com/office/drawing/2014/main" id="{9F5FA60E-1D06-C7FE-9E9A-08486C4F0D65}"/>
                </a:ext>
              </a:extLst>
            </p:cNvPr>
            <p:cNvSpPr/>
            <p:nvPr/>
          </p:nvSpPr>
          <p:spPr>
            <a:xfrm>
              <a:off x="2962748" y="2186357"/>
              <a:ext cx="902196" cy="1507677"/>
            </a:xfrm>
            <a:custGeom>
              <a:avLst/>
              <a:gdLst/>
              <a:ahLst/>
              <a:cxnLst/>
              <a:rect l="l" t="t" r="r" b="b"/>
              <a:pathLst>
                <a:path w="55324" h="92453" extrusionOk="0">
                  <a:moveTo>
                    <a:pt x="14662" y="1"/>
                  </a:moveTo>
                  <a:lnTo>
                    <a:pt x="14482" y="2609"/>
                  </a:lnTo>
                  <a:lnTo>
                    <a:pt x="11791" y="41519"/>
                  </a:lnTo>
                  <a:lnTo>
                    <a:pt x="11747" y="42149"/>
                  </a:lnTo>
                  <a:lnTo>
                    <a:pt x="11276" y="48946"/>
                  </a:lnTo>
                  <a:lnTo>
                    <a:pt x="10009" y="67301"/>
                  </a:lnTo>
                  <a:lnTo>
                    <a:pt x="9674" y="72100"/>
                  </a:lnTo>
                  <a:lnTo>
                    <a:pt x="9309" y="77399"/>
                  </a:lnTo>
                  <a:cubicBezTo>
                    <a:pt x="9308" y="79203"/>
                    <a:pt x="8592" y="80932"/>
                    <a:pt x="7316" y="82207"/>
                  </a:cubicBezTo>
                  <a:lnTo>
                    <a:pt x="1713" y="87809"/>
                  </a:lnTo>
                  <a:cubicBezTo>
                    <a:pt x="1" y="89522"/>
                    <a:pt x="1214" y="92452"/>
                    <a:pt x="3638" y="92452"/>
                  </a:cubicBezTo>
                  <a:lnTo>
                    <a:pt x="51687" y="92452"/>
                  </a:lnTo>
                  <a:cubicBezTo>
                    <a:pt x="54110" y="92452"/>
                    <a:pt x="55324" y="89522"/>
                    <a:pt x="53610" y="87809"/>
                  </a:cubicBezTo>
                  <a:lnTo>
                    <a:pt x="48009" y="82207"/>
                  </a:lnTo>
                  <a:cubicBezTo>
                    <a:pt x="46733" y="80932"/>
                    <a:pt x="46017" y="79203"/>
                    <a:pt x="46017" y="77399"/>
                  </a:cubicBezTo>
                  <a:lnTo>
                    <a:pt x="45652" y="72100"/>
                  </a:lnTo>
                  <a:lnTo>
                    <a:pt x="45317" y="67301"/>
                  </a:lnTo>
                  <a:lnTo>
                    <a:pt x="44049" y="48946"/>
                  </a:lnTo>
                  <a:lnTo>
                    <a:pt x="43577" y="42149"/>
                  </a:lnTo>
                  <a:lnTo>
                    <a:pt x="43535" y="41519"/>
                  </a:lnTo>
                  <a:lnTo>
                    <a:pt x="40842" y="2609"/>
                  </a:lnTo>
                  <a:lnTo>
                    <a:pt x="40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33;p43">
              <a:extLst>
                <a:ext uri="{FF2B5EF4-FFF2-40B4-BE49-F238E27FC236}">
                  <a16:creationId xmlns:a16="http://schemas.microsoft.com/office/drawing/2014/main" id="{964560C9-00D7-E290-C20E-B167F2EFEFFB}"/>
                </a:ext>
              </a:extLst>
            </p:cNvPr>
            <p:cNvSpPr/>
            <p:nvPr/>
          </p:nvSpPr>
          <p:spPr>
            <a:xfrm>
              <a:off x="1917372" y="1288466"/>
              <a:ext cx="2993079" cy="1995402"/>
            </a:xfrm>
            <a:custGeom>
              <a:avLst/>
              <a:gdLst/>
              <a:ahLst/>
              <a:cxnLst/>
              <a:rect l="l" t="t" r="r" b="b"/>
              <a:pathLst>
                <a:path w="183540" h="122361" extrusionOk="0">
                  <a:moveTo>
                    <a:pt x="6113" y="0"/>
                  </a:moveTo>
                  <a:cubicBezTo>
                    <a:pt x="5991" y="0"/>
                    <a:pt x="5872" y="4"/>
                    <a:pt x="5753" y="12"/>
                  </a:cubicBezTo>
                  <a:cubicBezTo>
                    <a:pt x="5749" y="12"/>
                    <a:pt x="5746" y="11"/>
                    <a:pt x="5743" y="11"/>
                  </a:cubicBezTo>
                  <a:cubicBezTo>
                    <a:pt x="5734" y="11"/>
                    <a:pt x="5726" y="13"/>
                    <a:pt x="5718" y="15"/>
                  </a:cubicBezTo>
                  <a:cubicBezTo>
                    <a:pt x="5602" y="19"/>
                    <a:pt x="5486" y="30"/>
                    <a:pt x="5372" y="46"/>
                  </a:cubicBezTo>
                  <a:cubicBezTo>
                    <a:pt x="5252" y="58"/>
                    <a:pt x="5130" y="77"/>
                    <a:pt x="5011" y="101"/>
                  </a:cubicBezTo>
                  <a:cubicBezTo>
                    <a:pt x="4919" y="116"/>
                    <a:pt x="4827" y="135"/>
                    <a:pt x="4734" y="158"/>
                  </a:cubicBezTo>
                  <a:cubicBezTo>
                    <a:pt x="4447" y="223"/>
                    <a:pt x="4164" y="310"/>
                    <a:pt x="3890" y="418"/>
                  </a:cubicBezTo>
                  <a:cubicBezTo>
                    <a:pt x="3808" y="450"/>
                    <a:pt x="3728" y="484"/>
                    <a:pt x="3648" y="518"/>
                  </a:cubicBezTo>
                  <a:cubicBezTo>
                    <a:pt x="3541" y="569"/>
                    <a:pt x="3433" y="618"/>
                    <a:pt x="3329" y="671"/>
                  </a:cubicBezTo>
                  <a:cubicBezTo>
                    <a:pt x="3222" y="725"/>
                    <a:pt x="3113" y="783"/>
                    <a:pt x="3014" y="844"/>
                  </a:cubicBezTo>
                  <a:cubicBezTo>
                    <a:pt x="2945" y="887"/>
                    <a:pt x="2880" y="926"/>
                    <a:pt x="2814" y="972"/>
                  </a:cubicBezTo>
                  <a:cubicBezTo>
                    <a:pt x="2603" y="1103"/>
                    <a:pt x="2399" y="1249"/>
                    <a:pt x="2208" y="1410"/>
                  </a:cubicBezTo>
                  <a:lnTo>
                    <a:pt x="2092" y="1512"/>
                  </a:lnTo>
                  <a:cubicBezTo>
                    <a:pt x="2031" y="1563"/>
                    <a:pt x="1973" y="1617"/>
                    <a:pt x="1916" y="1670"/>
                  </a:cubicBezTo>
                  <a:cubicBezTo>
                    <a:pt x="1909" y="1678"/>
                    <a:pt x="1902" y="1682"/>
                    <a:pt x="1897" y="1694"/>
                  </a:cubicBezTo>
                  <a:cubicBezTo>
                    <a:pt x="1823" y="1757"/>
                    <a:pt x="1753" y="1825"/>
                    <a:pt x="1689" y="1901"/>
                  </a:cubicBezTo>
                  <a:cubicBezTo>
                    <a:pt x="1672" y="1910"/>
                    <a:pt x="1660" y="1923"/>
                    <a:pt x="1650" y="1938"/>
                  </a:cubicBezTo>
                  <a:cubicBezTo>
                    <a:pt x="1589" y="2001"/>
                    <a:pt x="1531" y="2065"/>
                    <a:pt x="1474" y="2130"/>
                  </a:cubicBezTo>
                  <a:cubicBezTo>
                    <a:pt x="1382" y="2237"/>
                    <a:pt x="1294" y="2346"/>
                    <a:pt x="1214" y="2458"/>
                  </a:cubicBezTo>
                  <a:cubicBezTo>
                    <a:pt x="1098" y="2614"/>
                    <a:pt x="986" y="2779"/>
                    <a:pt x="883" y="2944"/>
                  </a:cubicBezTo>
                  <a:cubicBezTo>
                    <a:pt x="818" y="3053"/>
                    <a:pt x="752" y="3168"/>
                    <a:pt x="694" y="3279"/>
                  </a:cubicBezTo>
                  <a:cubicBezTo>
                    <a:pt x="682" y="3299"/>
                    <a:pt x="672" y="3320"/>
                    <a:pt x="665" y="3340"/>
                  </a:cubicBezTo>
                  <a:cubicBezTo>
                    <a:pt x="614" y="3437"/>
                    <a:pt x="568" y="3532"/>
                    <a:pt x="526" y="3629"/>
                  </a:cubicBezTo>
                  <a:cubicBezTo>
                    <a:pt x="519" y="3649"/>
                    <a:pt x="511" y="3663"/>
                    <a:pt x="502" y="3678"/>
                  </a:cubicBezTo>
                  <a:cubicBezTo>
                    <a:pt x="456" y="3790"/>
                    <a:pt x="410" y="3902"/>
                    <a:pt x="368" y="4016"/>
                  </a:cubicBezTo>
                  <a:cubicBezTo>
                    <a:pt x="362" y="4028"/>
                    <a:pt x="359" y="4039"/>
                    <a:pt x="356" y="4052"/>
                  </a:cubicBezTo>
                  <a:cubicBezTo>
                    <a:pt x="315" y="4171"/>
                    <a:pt x="276" y="4290"/>
                    <a:pt x="242" y="4412"/>
                  </a:cubicBezTo>
                  <a:cubicBezTo>
                    <a:pt x="234" y="4432"/>
                    <a:pt x="227" y="4451"/>
                    <a:pt x="222" y="4470"/>
                  </a:cubicBezTo>
                  <a:cubicBezTo>
                    <a:pt x="152" y="4731"/>
                    <a:pt x="97" y="4997"/>
                    <a:pt x="59" y="5265"/>
                  </a:cubicBezTo>
                  <a:cubicBezTo>
                    <a:pt x="18" y="5548"/>
                    <a:pt x="1" y="5834"/>
                    <a:pt x="1" y="6121"/>
                  </a:cubicBezTo>
                  <a:lnTo>
                    <a:pt x="1" y="116245"/>
                  </a:lnTo>
                  <a:cubicBezTo>
                    <a:pt x="1" y="116350"/>
                    <a:pt x="4" y="116457"/>
                    <a:pt x="8" y="116561"/>
                  </a:cubicBezTo>
                  <a:cubicBezTo>
                    <a:pt x="16" y="116690"/>
                    <a:pt x="27" y="116821"/>
                    <a:pt x="39" y="116948"/>
                  </a:cubicBezTo>
                  <a:cubicBezTo>
                    <a:pt x="69" y="117201"/>
                    <a:pt x="114" y="117453"/>
                    <a:pt x="173" y="117701"/>
                  </a:cubicBezTo>
                  <a:cubicBezTo>
                    <a:pt x="205" y="117823"/>
                    <a:pt x="239" y="117947"/>
                    <a:pt x="273" y="118066"/>
                  </a:cubicBezTo>
                  <a:cubicBezTo>
                    <a:pt x="312" y="118185"/>
                    <a:pt x="353" y="118304"/>
                    <a:pt x="397" y="118419"/>
                  </a:cubicBezTo>
                  <a:cubicBezTo>
                    <a:pt x="438" y="118526"/>
                    <a:pt x="480" y="118635"/>
                    <a:pt x="531" y="118742"/>
                  </a:cubicBezTo>
                  <a:cubicBezTo>
                    <a:pt x="534" y="118754"/>
                    <a:pt x="542" y="118769"/>
                    <a:pt x="545" y="118783"/>
                  </a:cubicBezTo>
                  <a:cubicBezTo>
                    <a:pt x="596" y="118888"/>
                    <a:pt x="645" y="118995"/>
                    <a:pt x="703" y="119095"/>
                  </a:cubicBezTo>
                  <a:cubicBezTo>
                    <a:pt x="761" y="119206"/>
                    <a:pt x="818" y="119313"/>
                    <a:pt x="883" y="119418"/>
                  </a:cubicBezTo>
                  <a:cubicBezTo>
                    <a:pt x="988" y="119586"/>
                    <a:pt x="1099" y="119748"/>
                    <a:pt x="1214" y="119906"/>
                  </a:cubicBezTo>
                  <a:cubicBezTo>
                    <a:pt x="1354" y="120090"/>
                    <a:pt x="1504" y="120269"/>
                    <a:pt x="1663" y="120439"/>
                  </a:cubicBezTo>
                  <a:cubicBezTo>
                    <a:pt x="1744" y="120524"/>
                    <a:pt x="1824" y="120604"/>
                    <a:pt x="1909" y="120684"/>
                  </a:cubicBezTo>
                  <a:cubicBezTo>
                    <a:pt x="2155" y="120915"/>
                    <a:pt x="2418" y="121126"/>
                    <a:pt x="2697" y="121317"/>
                  </a:cubicBezTo>
                  <a:cubicBezTo>
                    <a:pt x="2707" y="121323"/>
                    <a:pt x="2717" y="121329"/>
                    <a:pt x="2726" y="121336"/>
                  </a:cubicBezTo>
                  <a:cubicBezTo>
                    <a:pt x="2826" y="121402"/>
                    <a:pt x="2923" y="121463"/>
                    <a:pt x="3027" y="121524"/>
                  </a:cubicBezTo>
                  <a:cubicBezTo>
                    <a:pt x="3127" y="121582"/>
                    <a:pt x="3229" y="121640"/>
                    <a:pt x="3334" y="121694"/>
                  </a:cubicBezTo>
                  <a:cubicBezTo>
                    <a:pt x="3438" y="121746"/>
                    <a:pt x="3545" y="121796"/>
                    <a:pt x="3652" y="121843"/>
                  </a:cubicBezTo>
                  <a:cubicBezTo>
                    <a:pt x="3752" y="121889"/>
                    <a:pt x="3856" y="121930"/>
                    <a:pt x="3959" y="121969"/>
                  </a:cubicBezTo>
                  <a:cubicBezTo>
                    <a:pt x="4203" y="122063"/>
                    <a:pt x="4453" y="122139"/>
                    <a:pt x="4708" y="122195"/>
                  </a:cubicBezTo>
                  <a:cubicBezTo>
                    <a:pt x="4807" y="122222"/>
                    <a:pt x="4912" y="122243"/>
                    <a:pt x="5016" y="122261"/>
                  </a:cubicBezTo>
                  <a:cubicBezTo>
                    <a:pt x="5135" y="122285"/>
                    <a:pt x="5254" y="122302"/>
                    <a:pt x="5376" y="122314"/>
                  </a:cubicBezTo>
                  <a:cubicBezTo>
                    <a:pt x="5495" y="122331"/>
                    <a:pt x="5614" y="122341"/>
                    <a:pt x="5738" y="122349"/>
                  </a:cubicBezTo>
                  <a:lnTo>
                    <a:pt x="5748" y="122349"/>
                  </a:lnTo>
                  <a:cubicBezTo>
                    <a:pt x="5867" y="122358"/>
                    <a:pt x="5991" y="122361"/>
                    <a:pt x="6113" y="122361"/>
                  </a:cubicBezTo>
                  <a:lnTo>
                    <a:pt x="177418" y="122361"/>
                  </a:lnTo>
                  <a:cubicBezTo>
                    <a:pt x="177419" y="122361"/>
                    <a:pt x="177420" y="122361"/>
                    <a:pt x="177421" y="122361"/>
                  </a:cubicBezTo>
                  <a:cubicBezTo>
                    <a:pt x="180476" y="122361"/>
                    <a:pt x="183063" y="120107"/>
                    <a:pt x="183483" y="117080"/>
                  </a:cubicBezTo>
                  <a:cubicBezTo>
                    <a:pt x="183520" y="116804"/>
                    <a:pt x="183539" y="116524"/>
                    <a:pt x="183539" y="116244"/>
                  </a:cubicBezTo>
                  <a:lnTo>
                    <a:pt x="183539" y="6121"/>
                  </a:lnTo>
                  <a:cubicBezTo>
                    <a:pt x="183539" y="2742"/>
                    <a:pt x="180797" y="0"/>
                    <a:pt x="177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34;p43">
              <a:extLst>
                <a:ext uri="{FF2B5EF4-FFF2-40B4-BE49-F238E27FC236}">
                  <a16:creationId xmlns:a16="http://schemas.microsoft.com/office/drawing/2014/main" id="{00934029-B34E-E098-D12B-E56AB4E68888}"/>
                </a:ext>
              </a:extLst>
            </p:cNvPr>
            <p:cNvSpPr/>
            <p:nvPr/>
          </p:nvSpPr>
          <p:spPr>
            <a:xfrm>
              <a:off x="1917372" y="2984544"/>
              <a:ext cx="2993079" cy="299324"/>
            </a:xfrm>
            <a:custGeom>
              <a:avLst/>
              <a:gdLst/>
              <a:ahLst/>
              <a:cxnLst/>
              <a:rect l="l" t="t" r="r" b="b"/>
              <a:pathLst>
                <a:path w="183540" h="18355" extrusionOk="0">
                  <a:moveTo>
                    <a:pt x="1" y="0"/>
                  </a:moveTo>
                  <a:lnTo>
                    <a:pt x="1" y="12239"/>
                  </a:lnTo>
                  <a:cubicBezTo>
                    <a:pt x="1" y="12344"/>
                    <a:pt x="4" y="12451"/>
                    <a:pt x="8" y="12555"/>
                  </a:cubicBezTo>
                  <a:cubicBezTo>
                    <a:pt x="16" y="12684"/>
                    <a:pt x="27" y="12815"/>
                    <a:pt x="39" y="12942"/>
                  </a:cubicBezTo>
                  <a:cubicBezTo>
                    <a:pt x="69" y="13195"/>
                    <a:pt x="114" y="13447"/>
                    <a:pt x="173" y="13695"/>
                  </a:cubicBezTo>
                  <a:cubicBezTo>
                    <a:pt x="205" y="13817"/>
                    <a:pt x="239" y="13941"/>
                    <a:pt x="273" y="14060"/>
                  </a:cubicBezTo>
                  <a:cubicBezTo>
                    <a:pt x="312" y="14179"/>
                    <a:pt x="353" y="14298"/>
                    <a:pt x="397" y="14413"/>
                  </a:cubicBezTo>
                  <a:cubicBezTo>
                    <a:pt x="438" y="14520"/>
                    <a:pt x="480" y="14629"/>
                    <a:pt x="531" y="14736"/>
                  </a:cubicBezTo>
                  <a:cubicBezTo>
                    <a:pt x="534" y="14748"/>
                    <a:pt x="542" y="14763"/>
                    <a:pt x="545" y="14777"/>
                  </a:cubicBezTo>
                  <a:cubicBezTo>
                    <a:pt x="596" y="14882"/>
                    <a:pt x="645" y="14989"/>
                    <a:pt x="703" y="15089"/>
                  </a:cubicBezTo>
                  <a:cubicBezTo>
                    <a:pt x="761" y="15200"/>
                    <a:pt x="818" y="15307"/>
                    <a:pt x="883" y="15412"/>
                  </a:cubicBezTo>
                  <a:cubicBezTo>
                    <a:pt x="988" y="15580"/>
                    <a:pt x="1099" y="15742"/>
                    <a:pt x="1214" y="15900"/>
                  </a:cubicBezTo>
                  <a:cubicBezTo>
                    <a:pt x="1354" y="16084"/>
                    <a:pt x="1504" y="16263"/>
                    <a:pt x="1663" y="16433"/>
                  </a:cubicBezTo>
                  <a:cubicBezTo>
                    <a:pt x="1744" y="16518"/>
                    <a:pt x="1824" y="16598"/>
                    <a:pt x="1909" y="16678"/>
                  </a:cubicBezTo>
                  <a:cubicBezTo>
                    <a:pt x="2155" y="16909"/>
                    <a:pt x="2418" y="17120"/>
                    <a:pt x="2697" y="17311"/>
                  </a:cubicBezTo>
                  <a:cubicBezTo>
                    <a:pt x="2707" y="17317"/>
                    <a:pt x="2717" y="17323"/>
                    <a:pt x="2726" y="17330"/>
                  </a:cubicBezTo>
                  <a:cubicBezTo>
                    <a:pt x="2826" y="17396"/>
                    <a:pt x="2923" y="17457"/>
                    <a:pt x="3027" y="17518"/>
                  </a:cubicBezTo>
                  <a:cubicBezTo>
                    <a:pt x="3127" y="17576"/>
                    <a:pt x="3229" y="17634"/>
                    <a:pt x="3334" y="17688"/>
                  </a:cubicBezTo>
                  <a:cubicBezTo>
                    <a:pt x="3438" y="17740"/>
                    <a:pt x="3545" y="17790"/>
                    <a:pt x="3652" y="17837"/>
                  </a:cubicBezTo>
                  <a:cubicBezTo>
                    <a:pt x="3752" y="17883"/>
                    <a:pt x="3856" y="17924"/>
                    <a:pt x="3959" y="17963"/>
                  </a:cubicBezTo>
                  <a:cubicBezTo>
                    <a:pt x="4203" y="18057"/>
                    <a:pt x="4453" y="18133"/>
                    <a:pt x="4708" y="18189"/>
                  </a:cubicBezTo>
                  <a:cubicBezTo>
                    <a:pt x="4807" y="18216"/>
                    <a:pt x="4912" y="18237"/>
                    <a:pt x="5016" y="18255"/>
                  </a:cubicBezTo>
                  <a:cubicBezTo>
                    <a:pt x="5135" y="18279"/>
                    <a:pt x="5254" y="18296"/>
                    <a:pt x="5376" y="18308"/>
                  </a:cubicBezTo>
                  <a:cubicBezTo>
                    <a:pt x="5495" y="18325"/>
                    <a:pt x="5614" y="18335"/>
                    <a:pt x="5738" y="18343"/>
                  </a:cubicBezTo>
                  <a:lnTo>
                    <a:pt x="5748" y="18343"/>
                  </a:lnTo>
                  <a:cubicBezTo>
                    <a:pt x="5867" y="18352"/>
                    <a:pt x="5991" y="18355"/>
                    <a:pt x="6113" y="18355"/>
                  </a:cubicBezTo>
                  <a:lnTo>
                    <a:pt x="177418" y="18355"/>
                  </a:lnTo>
                  <a:cubicBezTo>
                    <a:pt x="177419" y="18355"/>
                    <a:pt x="177420" y="18355"/>
                    <a:pt x="177421" y="18355"/>
                  </a:cubicBezTo>
                  <a:cubicBezTo>
                    <a:pt x="180476" y="18355"/>
                    <a:pt x="183063" y="16101"/>
                    <a:pt x="183483" y="13074"/>
                  </a:cubicBezTo>
                  <a:cubicBezTo>
                    <a:pt x="183520" y="12798"/>
                    <a:pt x="183539" y="12518"/>
                    <a:pt x="183539" y="12238"/>
                  </a:cubicBezTo>
                  <a:lnTo>
                    <a:pt x="183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535;p43">
              <a:extLst>
                <a:ext uri="{FF2B5EF4-FFF2-40B4-BE49-F238E27FC236}">
                  <a16:creationId xmlns:a16="http://schemas.microsoft.com/office/drawing/2014/main" id="{D00394F6-8393-5A02-2D1E-8ABD0CED0B38}"/>
                </a:ext>
              </a:extLst>
            </p:cNvPr>
            <p:cNvSpPr/>
            <p:nvPr/>
          </p:nvSpPr>
          <p:spPr>
            <a:xfrm>
              <a:off x="3363961" y="3084313"/>
              <a:ext cx="99753" cy="99786"/>
            </a:xfrm>
            <a:custGeom>
              <a:avLst/>
              <a:gdLst/>
              <a:ahLst/>
              <a:cxnLst/>
              <a:rect l="l" t="t" r="r" b="b"/>
              <a:pathLst>
                <a:path w="6117" h="6119" extrusionOk="0">
                  <a:moveTo>
                    <a:pt x="3059" y="0"/>
                  </a:moveTo>
                  <a:cubicBezTo>
                    <a:pt x="1370" y="0"/>
                    <a:pt x="0" y="1370"/>
                    <a:pt x="0" y="3059"/>
                  </a:cubicBezTo>
                  <a:cubicBezTo>
                    <a:pt x="0" y="4749"/>
                    <a:pt x="1370" y="6118"/>
                    <a:pt x="3059" y="6118"/>
                  </a:cubicBezTo>
                  <a:cubicBezTo>
                    <a:pt x="4747" y="6118"/>
                    <a:pt x="6117" y="4749"/>
                    <a:pt x="6117" y="3059"/>
                  </a:cubicBezTo>
                  <a:cubicBezTo>
                    <a:pt x="6117" y="1370"/>
                    <a:pt x="4747" y="0"/>
                    <a:pt x="30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536;p43">
              <a:extLst>
                <a:ext uri="{FF2B5EF4-FFF2-40B4-BE49-F238E27FC236}">
                  <a16:creationId xmlns:a16="http://schemas.microsoft.com/office/drawing/2014/main" id="{99F0250A-E7BC-3E4C-717F-14BFEAAFE2B4}"/>
                </a:ext>
              </a:extLst>
            </p:cNvPr>
            <p:cNvSpPr/>
            <p:nvPr/>
          </p:nvSpPr>
          <p:spPr>
            <a:xfrm>
              <a:off x="3120490" y="3283851"/>
              <a:ext cx="586711" cy="78276"/>
            </a:xfrm>
            <a:custGeom>
              <a:avLst/>
              <a:gdLst/>
              <a:ahLst/>
              <a:cxnLst/>
              <a:rect l="l" t="t" r="r" b="b"/>
              <a:pathLst>
                <a:path w="35978" h="4800" extrusionOk="0">
                  <a:moveTo>
                    <a:pt x="334" y="1"/>
                  </a:moveTo>
                  <a:lnTo>
                    <a:pt x="1" y="4800"/>
                  </a:lnTo>
                  <a:lnTo>
                    <a:pt x="35978" y="4800"/>
                  </a:lnTo>
                  <a:lnTo>
                    <a:pt x="356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37;p43">
              <a:extLst>
                <a:ext uri="{FF2B5EF4-FFF2-40B4-BE49-F238E27FC236}">
                  <a16:creationId xmlns:a16="http://schemas.microsoft.com/office/drawing/2014/main" id="{F29596BC-0993-099D-26E6-7A079D6B6FB0}"/>
                </a:ext>
              </a:extLst>
            </p:cNvPr>
            <p:cNvSpPr/>
            <p:nvPr/>
          </p:nvSpPr>
          <p:spPr>
            <a:xfrm>
              <a:off x="2017076" y="1388251"/>
              <a:ext cx="2793524" cy="1485466"/>
            </a:xfrm>
            <a:custGeom>
              <a:avLst/>
              <a:gdLst/>
              <a:ahLst/>
              <a:cxnLst/>
              <a:rect l="l" t="t" r="r" b="b"/>
              <a:pathLst>
                <a:path w="171303" h="91091" extrusionOk="0">
                  <a:moveTo>
                    <a:pt x="0" y="1"/>
                  </a:moveTo>
                  <a:lnTo>
                    <a:pt x="0" y="91090"/>
                  </a:lnTo>
                  <a:lnTo>
                    <a:pt x="171303" y="91090"/>
                  </a:lnTo>
                  <a:lnTo>
                    <a:pt x="17130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BC3BBBE7-BFD2-9413-2F31-4857E4FAD9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84" r="4071"/>
          <a:stretch/>
        </p:blipFill>
        <p:spPr>
          <a:xfrm>
            <a:off x="5786566" y="910372"/>
            <a:ext cx="2688287" cy="229758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>
            <a:spLocks noGrp="1"/>
          </p:cNvSpPr>
          <p:nvPr>
            <p:ph type="title"/>
          </p:nvPr>
        </p:nvSpPr>
        <p:spPr>
          <a:xfrm>
            <a:off x="597000" y="196817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</a:t>
            </a:r>
            <a:r>
              <a:rPr lang="en" dirty="0">
                <a:solidFill>
                  <a:schemeClr val="dk2"/>
                </a:solidFill>
              </a:rPr>
              <a:t>PUTS</a:t>
            </a:r>
            <a:endParaRPr dirty="0">
              <a:solidFill>
                <a:schemeClr val="accent1"/>
              </a:solidFill>
            </a:endParaRPr>
          </a:p>
        </p:txBody>
      </p:sp>
      <p:grpSp>
        <p:nvGrpSpPr>
          <p:cNvPr id="545" name="Google Shape;545;p44"/>
          <p:cNvGrpSpPr/>
          <p:nvPr/>
        </p:nvGrpSpPr>
        <p:grpSpPr>
          <a:xfrm>
            <a:off x="1767980" y="820645"/>
            <a:ext cx="2155863" cy="3197535"/>
            <a:chOff x="2371676" y="890956"/>
            <a:chExt cx="2388300" cy="3361800"/>
          </a:xfrm>
        </p:grpSpPr>
        <p:grpSp>
          <p:nvGrpSpPr>
            <p:cNvPr id="546" name="Google Shape;546;p44"/>
            <p:cNvGrpSpPr/>
            <p:nvPr/>
          </p:nvGrpSpPr>
          <p:grpSpPr>
            <a:xfrm>
              <a:off x="2371676" y="890956"/>
              <a:ext cx="2388300" cy="3361800"/>
              <a:chOff x="1835459" y="890956"/>
              <a:chExt cx="2388300" cy="3361800"/>
            </a:xfrm>
          </p:grpSpPr>
          <p:sp>
            <p:nvSpPr>
              <p:cNvPr id="547" name="Google Shape;547;p44"/>
              <p:cNvSpPr/>
              <p:nvPr/>
            </p:nvSpPr>
            <p:spPr>
              <a:xfrm>
                <a:off x="1835459" y="890956"/>
                <a:ext cx="2388300" cy="3361800"/>
              </a:xfrm>
              <a:prstGeom prst="roundRect">
                <a:avLst>
                  <a:gd name="adj" fmla="val 4846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48" name="Google Shape;548;p44"/>
              <p:cNvSpPr/>
              <p:nvPr/>
            </p:nvSpPr>
            <p:spPr>
              <a:xfrm>
                <a:off x="2010540" y="1124747"/>
                <a:ext cx="2038200" cy="2909100"/>
              </a:xfrm>
              <a:prstGeom prst="rect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44"/>
              <p:cNvSpPr/>
              <p:nvPr/>
            </p:nvSpPr>
            <p:spPr>
              <a:xfrm>
                <a:off x="2947422" y="4095333"/>
                <a:ext cx="164400" cy="97500"/>
              </a:xfrm>
              <a:prstGeom prst="roundRect">
                <a:avLst>
                  <a:gd name="adj" fmla="val 50000"/>
                </a:avLst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0" name="Google Shape;550;p44"/>
            <p:cNvSpPr/>
            <p:nvPr/>
          </p:nvSpPr>
          <p:spPr>
            <a:xfrm>
              <a:off x="3538021" y="976595"/>
              <a:ext cx="54600" cy="54600"/>
            </a:xfrm>
            <a:prstGeom prst="ellipse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1" name="Google Shape;591;p44"/>
          <p:cNvSpPr/>
          <p:nvPr/>
        </p:nvSpPr>
        <p:spPr>
          <a:xfrm>
            <a:off x="8436500" y="0"/>
            <a:ext cx="713100" cy="35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44"/>
          <p:cNvSpPr/>
          <p:nvPr/>
        </p:nvSpPr>
        <p:spPr>
          <a:xfrm>
            <a:off x="7586625" y="2121175"/>
            <a:ext cx="15573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44"/>
          <p:cNvSpPr/>
          <p:nvPr/>
        </p:nvSpPr>
        <p:spPr>
          <a:xfrm>
            <a:off x="0" y="3764615"/>
            <a:ext cx="15573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515CFD-D0D8-3D25-83AE-E22A837BC0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86" t="22520" r="6939" b="24001"/>
          <a:stretch/>
        </p:blipFill>
        <p:spPr>
          <a:xfrm>
            <a:off x="1838524" y="1029619"/>
            <a:ext cx="1981201" cy="2750716"/>
          </a:xfrm>
          <a:prstGeom prst="rect">
            <a:avLst/>
          </a:prstGeom>
        </p:spPr>
      </p:pic>
      <p:grpSp>
        <p:nvGrpSpPr>
          <p:cNvPr id="10" name="Google Shape;545;p44">
            <a:extLst>
              <a:ext uri="{FF2B5EF4-FFF2-40B4-BE49-F238E27FC236}">
                <a16:creationId xmlns:a16="http://schemas.microsoft.com/office/drawing/2014/main" id="{B3D5F341-76E3-6613-BF4E-C63F3C9C9266}"/>
              </a:ext>
            </a:extLst>
          </p:cNvPr>
          <p:cNvGrpSpPr/>
          <p:nvPr/>
        </p:nvGrpSpPr>
        <p:grpSpPr>
          <a:xfrm>
            <a:off x="4889346" y="813569"/>
            <a:ext cx="2155863" cy="3197535"/>
            <a:chOff x="2371676" y="890956"/>
            <a:chExt cx="2388300" cy="3361800"/>
          </a:xfrm>
        </p:grpSpPr>
        <p:grpSp>
          <p:nvGrpSpPr>
            <p:cNvPr id="11" name="Google Shape;546;p44">
              <a:extLst>
                <a:ext uri="{FF2B5EF4-FFF2-40B4-BE49-F238E27FC236}">
                  <a16:creationId xmlns:a16="http://schemas.microsoft.com/office/drawing/2014/main" id="{CEF24AB0-60D4-CBE5-8BD1-99ADCABC7E12}"/>
                </a:ext>
              </a:extLst>
            </p:cNvPr>
            <p:cNvGrpSpPr/>
            <p:nvPr/>
          </p:nvGrpSpPr>
          <p:grpSpPr>
            <a:xfrm>
              <a:off x="2371676" y="890956"/>
              <a:ext cx="2388300" cy="3361800"/>
              <a:chOff x="1835459" y="890956"/>
              <a:chExt cx="2388300" cy="3361800"/>
            </a:xfrm>
          </p:grpSpPr>
          <p:sp>
            <p:nvSpPr>
              <p:cNvPr id="13" name="Google Shape;547;p44">
                <a:extLst>
                  <a:ext uri="{FF2B5EF4-FFF2-40B4-BE49-F238E27FC236}">
                    <a16:creationId xmlns:a16="http://schemas.microsoft.com/office/drawing/2014/main" id="{F38CA163-31E1-B6EF-7F77-686007420535}"/>
                  </a:ext>
                </a:extLst>
              </p:cNvPr>
              <p:cNvSpPr/>
              <p:nvPr/>
            </p:nvSpPr>
            <p:spPr>
              <a:xfrm>
                <a:off x="1835459" y="890956"/>
                <a:ext cx="2388300" cy="3361800"/>
              </a:xfrm>
              <a:prstGeom prst="roundRect">
                <a:avLst>
                  <a:gd name="adj" fmla="val 4846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" name="Google Shape;548;p44">
                <a:extLst>
                  <a:ext uri="{FF2B5EF4-FFF2-40B4-BE49-F238E27FC236}">
                    <a16:creationId xmlns:a16="http://schemas.microsoft.com/office/drawing/2014/main" id="{8F69A989-EEBA-13D7-DEB5-B8C5AD6D935F}"/>
                  </a:ext>
                </a:extLst>
              </p:cNvPr>
              <p:cNvSpPr/>
              <p:nvPr/>
            </p:nvSpPr>
            <p:spPr>
              <a:xfrm>
                <a:off x="2010540" y="1124747"/>
                <a:ext cx="2038200" cy="2909100"/>
              </a:xfrm>
              <a:prstGeom prst="rect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549;p44">
                <a:extLst>
                  <a:ext uri="{FF2B5EF4-FFF2-40B4-BE49-F238E27FC236}">
                    <a16:creationId xmlns:a16="http://schemas.microsoft.com/office/drawing/2014/main" id="{B050AE65-30EB-B682-8D63-192A65EC861D}"/>
                  </a:ext>
                </a:extLst>
              </p:cNvPr>
              <p:cNvSpPr/>
              <p:nvPr/>
            </p:nvSpPr>
            <p:spPr>
              <a:xfrm>
                <a:off x="2947422" y="4095333"/>
                <a:ext cx="164400" cy="97500"/>
              </a:xfrm>
              <a:prstGeom prst="roundRect">
                <a:avLst>
                  <a:gd name="adj" fmla="val 50000"/>
                </a:avLst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550;p44">
              <a:extLst>
                <a:ext uri="{FF2B5EF4-FFF2-40B4-BE49-F238E27FC236}">
                  <a16:creationId xmlns:a16="http://schemas.microsoft.com/office/drawing/2014/main" id="{973EABDE-2169-79E6-8247-3A9393C81FD2}"/>
                </a:ext>
              </a:extLst>
            </p:cNvPr>
            <p:cNvSpPr/>
            <p:nvPr/>
          </p:nvSpPr>
          <p:spPr>
            <a:xfrm>
              <a:off x="3538021" y="976595"/>
              <a:ext cx="54600" cy="54600"/>
            </a:xfrm>
            <a:prstGeom prst="ellipse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05918ABB-A72F-5744-5665-DA11B50DE5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36" b="30898"/>
          <a:stretch/>
        </p:blipFill>
        <p:spPr>
          <a:xfrm>
            <a:off x="5022050" y="1058269"/>
            <a:ext cx="1938830" cy="269341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74A97-DBB6-F9FD-615A-18F763EEB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47" y="257002"/>
            <a:ext cx="2460000" cy="1124400"/>
          </a:xfrm>
        </p:spPr>
        <p:txBody>
          <a:bodyPr/>
          <a:lstStyle/>
          <a:p>
            <a:r>
              <a:rPr lang="en" dirty="0"/>
              <a:t>OUT</a:t>
            </a:r>
            <a:r>
              <a:rPr lang="en" dirty="0">
                <a:solidFill>
                  <a:schemeClr val="dk2"/>
                </a:solidFill>
              </a:rPr>
              <a:t>PUTS</a:t>
            </a:r>
            <a:endParaRPr lang="en-IN" dirty="0"/>
          </a:p>
        </p:txBody>
      </p:sp>
      <p:grpSp>
        <p:nvGrpSpPr>
          <p:cNvPr id="4" name="Google Shape;530;p43">
            <a:extLst>
              <a:ext uri="{FF2B5EF4-FFF2-40B4-BE49-F238E27FC236}">
                <a16:creationId xmlns:a16="http://schemas.microsoft.com/office/drawing/2014/main" id="{F9227A16-6846-C36E-9AE8-6DE925E0EB45}"/>
              </a:ext>
            </a:extLst>
          </p:cNvPr>
          <p:cNvGrpSpPr/>
          <p:nvPr/>
        </p:nvGrpSpPr>
        <p:grpSpPr>
          <a:xfrm>
            <a:off x="2929054" y="1121090"/>
            <a:ext cx="3145002" cy="3336283"/>
            <a:chOff x="1917372" y="1288466"/>
            <a:chExt cx="2993079" cy="2405568"/>
          </a:xfrm>
        </p:grpSpPr>
        <p:sp>
          <p:nvSpPr>
            <p:cNvPr id="5" name="Google Shape;531;p43">
              <a:extLst>
                <a:ext uri="{FF2B5EF4-FFF2-40B4-BE49-F238E27FC236}">
                  <a16:creationId xmlns:a16="http://schemas.microsoft.com/office/drawing/2014/main" id="{952BA4B6-91DC-32DB-23EC-4C730B1136A9}"/>
                </a:ext>
              </a:extLst>
            </p:cNvPr>
            <p:cNvSpPr/>
            <p:nvPr/>
          </p:nvSpPr>
          <p:spPr>
            <a:xfrm>
              <a:off x="2962748" y="2186357"/>
              <a:ext cx="902196" cy="1507677"/>
            </a:xfrm>
            <a:custGeom>
              <a:avLst/>
              <a:gdLst/>
              <a:ahLst/>
              <a:cxnLst/>
              <a:rect l="l" t="t" r="r" b="b"/>
              <a:pathLst>
                <a:path w="55324" h="92453" extrusionOk="0">
                  <a:moveTo>
                    <a:pt x="14662" y="1"/>
                  </a:moveTo>
                  <a:lnTo>
                    <a:pt x="14482" y="2609"/>
                  </a:lnTo>
                  <a:lnTo>
                    <a:pt x="11791" y="41519"/>
                  </a:lnTo>
                  <a:lnTo>
                    <a:pt x="11747" y="42149"/>
                  </a:lnTo>
                  <a:lnTo>
                    <a:pt x="11276" y="48946"/>
                  </a:lnTo>
                  <a:lnTo>
                    <a:pt x="10009" y="67301"/>
                  </a:lnTo>
                  <a:lnTo>
                    <a:pt x="9674" y="72100"/>
                  </a:lnTo>
                  <a:lnTo>
                    <a:pt x="9309" y="77399"/>
                  </a:lnTo>
                  <a:cubicBezTo>
                    <a:pt x="9308" y="79203"/>
                    <a:pt x="8592" y="80932"/>
                    <a:pt x="7316" y="82207"/>
                  </a:cubicBezTo>
                  <a:lnTo>
                    <a:pt x="1713" y="87809"/>
                  </a:lnTo>
                  <a:cubicBezTo>
                    <a:pt x="1" y="89522"/>
                    <a:pt x="1214" y="92452"/>
                    <a:pt x="3638" y="92452"/>
                  </a:cubicBezTo>
                  <a:lnTo>
                    <a:pt x="51687" y="92452"/>
                  </a:lnTo>
                  <a:cubicBezTo>
                    <a:pt x="54110" y="92452"/>
                    <a:pt x="55324" y="89522"/>
                    <a:pt x="53610" y="87809"/>
                  </a:cubicBezTo>
                  <a:lnTo>
                    <a:pt x="48009" y="82207"/>
                  </a:lnTo>
                  <a:cubicBezTo>
                    <a:pt x="46733" y="80932"/>
                    <a:pt x="46017" y="79203"/>
                    <a:pt x="46017" y="77399"/>
                  </a:cubicBezTo>
                  <a:lnTo>
                    <a:pt x="45652" y="72100"/>
                  </a:lnTo>
                  <a:lnTo>
                    <a:pt x="45317" y="67301"/>
                  </a:lnTo>
                  <a:lnTo>
                    <a:pt x="44049" y="48946"/>
                  </a:lnTo>
                  <a:lnTo>
                    <a:pt x="43577" y="42149"/>
                  </a:lnTo>
                  <a:lnTo>
                    <a:pt x="43535" y="41519"/>
                  </a:lnTo>
                  <a:lnTo>
                    <a:pt x="40842" y="2609"/>
                  </a:lnTo>
                  <a:lnTo>
                    <a:pt x="40662" y="1"/>
                  </a:lnTo>
                  <a:close/>
                </a:path>
              </a:pathLst>
            </a:custGeom>
            <a:solidFill>
              <a:srgbClr val="D8D8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32;p43">
              <a:extLst>
                <a:ext uri="{FF2B5EF4-FFF2-40B4-BE49-F238E27FC236}">
                  <a16:creationId xmlns:a16="http://schemas.microsoft.com/office/drawing/2014/main" id="{189591BB-631C-40AD-2655-1537EECD4243}"/>
                </a:ext>
              </a:extLst>
            </p:cNvPr>
            <p:cNvSpPr/>
            <p:nvPr/>
          </p:nvSpPr>
          <p:spPr>
            <a:xfrm>
              <a:off x="2962748" y="2186357"/>
              <a:ext cx="902196" cy="1507677"/>
            </a:xfrm>
            <a:custGeom>
              <a:avLst/>
              <a:gdLst/>
              <a:ahLst/>
              <a:cxnLst/>
              <a:rect l="l" t="t" r="r" b="b"/>
              <a:pathLst>
                <a:path w="55324" h="92453" extrusionOk="0">
                  <a:moveTo>
                    <a:pt x="14662" y="1"/>
                  </a:moveTo>
                  <a:lnTo>
                    <a:pt x="14482" y="2609"/>
                  </a:lnTo>
                  <a:lnTo>
                    <a:pt x="11791" y="41519"/>
                  </a:lnTo>
                  <a:lnTo>
                    <a:pt x="11747" y="42149"/>
                  </a:lnTo>
                  <a:lnTo>
                    <a:pt x="11276" y="48946"/>
                  </a:lnTo>
                  <a:lnTo>
                    <a:pt x="10009" y="67301"/>
                  </a:lnTo>
                  <a:lnTo>
                    <a:pt x="9674" y="72100"/>
                  </a:lnTo>
                  <a:lnTo>
                    <a:pt x="9309" y="77399"/>
                  </a:lnTo>
                  <a:cubicBezTo>
                    <a:pt x="9308" y="79203"/>
                    <a:pt x="8592" y="80932"/>
                    <a:pt x="7316" y="82207"/>
                  </a:cubicBezTo>
                  <a:lnTo>
                    <a:pt x="1713" y="87809"/>
                  </a:lnTo>
                  <a:cubicBezTo>
                    <a:pt x="1" y="89522"/>
                    <a:pt x="1214" y="92452"/>
                    <a:pt x="3638" y="92452"/>
                  </a:cubicBezTo>
                  <a:lnTo>
                    <a:pt x="51687" y="92452"/>
                  </a:lnTo>
                  <a:cubicBezTo>
                    <a:pt x="54110" y="92452"/>
                    <a:pt x="55324" y="89522"/>
                    <a:pt x="53610" y="87809"/>
                  </a:cubicBezTo>
                  <a:lnTo>
                    <a:pt x="48009" y="82207"/>
                  </a:lnTo>
                  <a:cubicBezTo>
                    <a:pt x="46733" y="80932"/>
                    <a:pt x="46017" y="79203"/>
                    <a:pt x="46017" y="77399"/>
                  </a:cubicBezTo>
                  <a:lnTo>
                    <a:pt x="45652" y="72100"/>
                  </a:lnTo>
                  <a:lnTo>
                    <a:pt x="45317" y="67301"/>
                  </a:lnTo>
                  <a:lnTo>
                    <a:pt x="44049" y="48946"/>
                  </a:lnTo>
                  <a:lnTo>
                    <a:pt x="43577" y="42149"/>
                  </a:lnTo>
                  <a:lnTo>
                    <a:pt x="43535" y="41519"/>
                  </a:lnTo>
                  <a:lnTo>
                    <a:pt x="40842" y="2609"/>
                  </a:lnTo>
                  <a:lnTo>
                    <a:pt x="40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33;p43">
              <a:extLst>
                <a:ext uri="{FF2B5EF4-FFF2-40B4-BE49-F238E27FC236}">
                  <a16:creationId xmlns:a16="http://schemas.microsoft.com/office/drawing/2014/main" id="{F6BE869C-9D26-1274-B2F2-69D9C4BFC520}"/>
                </a:ext>
              </a:extLst>
            </p:cNvPr>
            <p:cNvSpPr/>
            <p:nvPr/>
          </p:nvSpPr>
          <p:spPr>
            <a:xfrm>
              <a:off x="1917372" y="1288466"/>
              <a:ext cx="2993079" cy="1995402"/>
            </a:xfrm>
            <a:custGeom>
              <a:avLst/>
              <a:gdLst/>
              <a:ahLst/>
              <a:cxnLst/>
              <a:rect l="l" t="t" r="r" b="b"/>
              <a:pathLst>
                <a:path w="183540" h="122361" extrusionOk="0">
                  <a:moveTo>
                    <a:pt x="6113" y="0"/>
                  </a:moveTo>
                  <a:cubicBezTo>
                    <a:pt x="5991" y="0"/>
                    <a:pt x="5872" y="4"/>
                    <a:pt x="5753" y="12"/>
                  </a:cubicBezTo>
                  <a:cubicBezTo>
                    <a:pt x="5749" y="12"/>
                    <a:pt x="5746" y="11"/>
                    <a:pt x="5743" y="11"/>
                  </a:cubicBezTo>
                  <a:cubicBezTo>
                    <a:pt x="5734" y="11"/>
                    <a:pt x="5726" y="13"/>
                    <a:pt x="5718" y="15"/>
                  </a:cubicBezTo>
                  <a:cubicBezTo>
                    <a:pt x="5602" y="19"/>
                    <a:pt x="5486" y="30"/>
                    <a:pt x="5372" y="46"/>
                  </a:cubicBezTo>
                  <a:cubicBezTo>
                    <a:pt x="5252" y="58"/>
                    <a:pt x="5130" y="77"/>
                    <a:pt x="5011" y="101"/>
                  </a:cubicBezTo>
                  <a:cubicBezTo>
                    <a:pt x="4919" y="116"/>
                    <a:pt x="4827" y="135"/>
                    <a:pt x="4734" y="158"/>
                  </a:cubicBezTo>
                  <a:cubicBezTo>
                    <a:pt x="4447" y="223"/>
                    <a:pt x="4164" y="310"/>
                    <a:pt x="3890" y="418"/>
                  </a:cubicBezTo>
                  <a:cubicBezTo>
                    <a:pt x="3808" y="450"/>
                    <a:pt x="3728" y="484"/>
                    <a:pt x="3648" y="518"/>
                  </a:cubicBezTo>
                  <a:cubicBezTo>
                    <a:pt x="3541" y="569"/>
                    <a:pt x="3433" y="618"/>
                    <a:pt x="3329" y="671"/>
                  </a:cubicBezTo>
                  <a:cubicBezTo>
                    <a:pt x="3222" y="725"/>
                    <a:pt x="3113" y="783"/>
                    <a:pt x="3014" y="844"/>
                  </a:cubicBezTo>
                  <a:cubicBezTo>
                    <a:pt x="2945" y="887"/>
                    <a:pt x="2880" y="926"/>
                    <a:pt x="2814" y="972"/>
                  </a:cubicBezTo>
                  <a:cubicBezTo>
                    <a:pt x="2603" y="1103"/>
                    <a:pt x="2399" y="1249"/>
                    <a:pt x="2208" y="1410"/>
                  </a:cubicBezTo>
                  <a:lnTo>
                    <a:pt x="2092" y="1512"/>
                  </a:lnTo>
                  <a:cubicBezTo>
                    <a:pt x="2031" y="1563"/>
                    <a:pt x="1973" y="1617"/>
                    <a:pt x="1916" y="1670"/>
                  </a:cubicBezTo>
                  <a:cubicBezTo>
                    <a:pt x="1909" y="1678"/>
                    <a:pt x="1902" y="1682"/>
                    <a:pt x="1897" y="1694"/>
                  </a:cubicBezTo>
                  <a:cubicBezTo>
                    <a:pt x="1823" y="1757"/>
                    <a:pt x="1753" y="1825"/>
                    <a:pt x="1689" y="1901"/>
                  </a:cubicBezTo>
                  <a:cubicBezTo>
                    <a:pt x="1672" y="1910"/>
                    <a:pt x="1660" y="1923"/>
                    <a:pt x="1650" y="1938"/>
                  </a:cubicBezTo>
                  <a:cubicBezTo>
                    <a:pt x="1589" y="2001"/>
                    <a:pt x="1531" y="2065"/>
                    <a:pt x="1474" y="2130"/>
                  </a:cubicBezTo>
                  <a:cubicBezTo>
                    <a:pt x="1382" y="2237"/>
                    <a:pt x="1294" y="2346"/>
                    <a:pt x="1214" y="2458"/>
                  </a:cubicBezTo>
                  <a:cubicBezTo>
                    <a:pt x="1098" y="2614"/>
                    <a:pt x="986" y="2779"/>
                    <a:pt x="883" y="2944"/>
                  </a:cubicBezTo>
                  <a:cubicBezTo>
                    <a:pt x="818" y="3053"/>
                    <a:pt x="752" y="3168"/>
                    <a:pt x="694" y="3279"/>
                  </a:cubicBezTo>
                  <a:cubicBezTo>
                    <a:pt x="682" y="3299"/>
                    <a:pt x="672" y="3320"/>
                    <a:pt x="665" y="3340"/>
                  </a:cubicBezTo>
                  <a:cubicBezTo>
                    <a:pt x="614" y="3437"/>
                    <a:pt x="568" y="3532"/>
                    <a:pt x="526" y="3629"/>
                  </a:cubicBezTo>
                  <a:cubicBezTo>
                    <a:pt x="519" y="3649"/>
                    <a:pt x="511" y="3663"/>
                    <a:pt x="502" y="3678"/>
                  </a:cubicBezTo>
                  <a:cubicBezTo>
                    <a:pt x="456" y="3790"/>
                    <a:pt x="410" y="3902"/>
                    <a:pt x="368" y="4016"/>
                  </a:cubicBezTo>
                  <a:cubicBezTo>
                    <a:pt x="362" y="4028"/>
                    <a:pt x="359" y="4039"/>
                    <a:pt x="356" y="4052"/>
                  </a:cubicBezTo>
                  <a:cubicBezTo>
                    <a:pt x="315" y="4171"/>
                    <a:pt x="276" y="4290"/>
                    <a:pt x="242" y="4412"/>
                  </a:cubicBezTo>
                  <a:cubicBezTo>
                    <a:pt x="234" y="4432"/>
                    <a:pt x="227" y="4451"/>
                    <a:pt x="222" y="4470"/>
                  </a:cubicBezTo>
                  <a:cubicBezTo>
                    <a:pt x="152" y="4731"/>
                    <a:pt x="97" y="4997"/>
                    <a:pt x="59" y="5265"/>
                  </a:cubicBezTo>
                  <a:cubicBezTo>
                    <a:pt x="18" y="5548"/>
                    <a:pt x="1" y="5834"/>
                    <a:pt x="1" y="6121"/>
                  </a:cubicBezTo>
                  <a:lnTo>
                    <a:pt x="1" y="116245"/>
                  </a:lnTo>
                  <a:cubicBezTo>
                    <a:pt x="1" y="116350"/>
                    <a:pt x="4" y="116457"/>
                    <a:pt x="8" y="116561"/>
                  </a:cubicBezTo>
                  <a:cubicBezTo>
                    <a:pt x="16" y="116690"/>
                    <a:pt x="27" y="116821"/>
                    <a:pt x="39" y="116948"/>
                  </a:cubicBezTo>
                  <a:cubicBezTo>
                    <a:pt x="69" y="117201"/>
                    <a:pt x="114" y="117453"/>
                    <a:pt x="173" y="117701"/>
                  </a:cubicBezTo>
                  <a:cubicBezTo>
                    <a:pt x="205" y="117823"/>
                    <a:pt x="239" y="117947"/>
                    <a:pt x="273" y="118066"/>
                  </a:cubicBezTo>
                  <a:cubicBezTo>
                    <a:pt x="312" y="118185"/>
                    <a:pt x="353" y="118304"/>
                    <a:pt x="397" y="118419"/>
                  </a:cubicBezTo>
                  <a:cubicBezTo>
                    <a:pt x="438" y="118526"/>
                    <a:pt x="480" y="118635"/>
                    <a:pt x="531" y="118742"/>
                  </a:cubicBezTo>
                  <a:cubicBezTo>
                    <a:pt x="534" y="118754"/>
                    <a:pt x="542" y="118769"/>
                    <a:pt x="545" y="118783"/>
                  </a:cubicBezTo>
                  <a:cubicBezTo>
                    <a:pt x="596" y="118888"/>
                    <a:pt x="645" y="118995"/>
                    <a:pt x="703" y="119095"/>
                  </a:cubicBezTo>
                  <a:cubicBezTo>
                    <a:pt x="761" y="119206"/>
                    <a:pt x="818" y="119313"/>
                    <a:pt x="883" y="119418"/>
                  </a:cubicBezTo>
                  <a:cubicBezTo>
                    <a:pt x="988" y="119586"/>
                    <a:pt x="1099" y="119748"/>
                    <a:pt x="1214" y="119906"/>
                  </a:cubicBezTo>
                  <a:cubicBezTo>
                    <a:pt x="1354" y="120090"/>
                    <a:pt x="1504" y="120269"/>
                    <a:pt x="1663" y="120439"/>
                  </a:cubicBezTo>
                  <a:cubicBezTo>
                    <a:pt x="1744" y="120524"/>
                    <a:pt x="1824" y="120604"/>
                    <a:pt x="1909" y="120684"/>
                  </a:cubicBezTo>
                  <a:cubicBezTo>
                    <a:pt x="2155" y="120915"/>
                    <a:pt x="2418" y="121126"/>
                    <a:pt x="2697" y="121317"/>
                  </a:cubicBezTo>
                  <a:cubicBezTo>
                    <a:pt x="2707" y="121323"/>
                    <a:pt x="2717" y="121329"/>
                    <a:pt x="2726" y="121336"/>
                  </a:cubicBezTo>
                  <a:cubicBezTo>
                    <a:pt x="2826" y="121402"/>
                    <a:pt x="2923" y="121463"/>
                    <a:pt x="3027" y="121524"/>
                  </a:cubicBezTo>
                  <a:cubicBezTo>
                    <a:pt x="3127" y="121582"/>
                    <a:pt x="3229" y="121640"/>
                    <a:pt x="3334" y="121694"/>
                  </a:cubicBezTo>
                  <a:cubicBezTo>
                    <a:pt x="3438" y="121746"/>
                    <a:pt x="3545" y="121796"/>
                    <a:pt x="3652" y="121843"/>
                  </a:cubicBezTo>
                  <a:cubicBezTo>
                    <a:pt x="3752" y="121889"/>
                    <a:pt x="3856" y="121930"/>
                    <a:pt x="3959" y="121969"/>
                  </a:cubicBezTo>
                  <a:cubicBezTo>
                    <a:pt x="4203" y="122063"/>
                    <a:pt x="4453" y="122139"/>
                    <a:pt x="4708" y="122195"/>
                  </a:cubicBezTo>
                  <a:cubicBezTo>
                    <a:pt x="4807" y="122222"/>
                    <a:pt x="4912" y="122243"/>
                    <a:pt x="5016" y="122261"/>
                  </a:cubicBezTo>
                  <a:cubicBezTo>
                    <a:pt x="5135" y="122285"/>
                    <a:pt x="5254" y="122302"/>
                    <a:pt x="5376" y="122314"/>
                  </a:cubicBezTo>
                  <a:cubicBezTo>
                    <a:pt x="5495" y="122331"/>
                    <a:pt x="5614" y="122341"/>
                    <a:pt x="5738" y="122349"/>
                  </a:cubicBezTo>
                  <a:lnTo>
                    <a:pt x="5748" y="122349"/>
                  </a:lnTo>
                  <a:cubicBezTo>
                    <a:pt x="5867" y="122358"/>
                    <a:pt x="5991" y="122361"/>
                    <a:pt x="6113" y="122361"/>
                  </a:cubicBezTo>
                  <a:lnTo>
                    <a:pt x="177418" y="122361"/>
                  </a:lnTo>
                  <a:cubicBezTo>
                    <a:pt x="177419" y="122361"/>
                    <a:pt x="177420" y="122361"/>
                    <a:pt x="177421" y="122361"/>
                  </a:cubicBezTo>
                  <a:cubicBezTo>
                    <a:pt x="180476" y="122361"/>
                    <a:pt x="183063" y="120107"/>
                    <a:pt x="183483" y="117080"/>
                  </a:cubicBezTo>
                  <a:cubicBezTo>
                    <a:pt x="183520" y="116804"/>
                    <a:pt x="183539" y="116524"/>
                    <a:pt x="183539" y="116244"/>
                  </a:cubicBezTo>
                  <a:lnTo>
                    <a:pt x="183539" y="6121"/>
                  </a:lnTo>
                  <a:cubicBezTo>
                    <a:pt x="183539" y="2742"/>
                    <a:pt x="180797" y="0"/>
                    <a:pt x="177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34;p43">
              <a:extLst>
                <a:ext uri="{FF2B5EF4-FFF2-40B4-BE49-F238E27FC236}">
                  <a16:creationId xmlns:a16="http://schemas.microsoft.com/office/drawing/2014/main" id="{D96CAB76-2AEB-6ECF-0E57-75B87B50E7E2}"/>
                </a:ext>
              </a:extLst>
            </p:cNvPr>
            <p:cNvSpPr/>
            <p:nvPr/>
          </p:nvSpPr>
          <p:spPr>
            <a:xfrm>
              <a:off x="1917372" y="2984544"/>
              <a:ext cx="2993079" cy="299324"/>
            </a:xfrm>
            <a:custGeom>
              <a:avLst/>
              <a:gdLst/>
              <a:ahLst/>
              <a:cxnLst/>
              <a:rect l="l" t="t" r="r" b="b"/>
              <a:pathLst>
                <a:path w="183540" h="18355" extrusionOk="0">
                  <a:moveTo>
                    <a:pt x="1" y="0"/>
                  </a:moveTo>
                  <a:lnTo>
                    <a:pt x="1" y="12239"/>
                  </a:lnTo>
                  <a:cubicBezTo>
                    <a:pt x="1" y="12344"/>
                    <a:pt x="4" y="12451"/>
                    <a:pt x="8" y="12555"/>
                  </a:cubicBezTo>
                  <a:cubicBezTo>
                    <a:pt x="16" y="12684"/>
                    <a:pt x="27" y="12815"/>
                    <a:pt x="39" y="12942"/>
                  </a:cubicBezTo>
                  <a:cubicBezTo>
                    <a:pt x="69" y="13195"/>
                    <a:pt x="114" y="13447"/>
                    <a:pt x="173" y="13695"/>
                  </a:cubicBezTo>
                  <a:cubicBezTo>
                    <a:pt x="205" y="13817"/>
                    <a:pt x="239" y="13941"/>
                    <a:pt x="273" y="14060"/>
                  </a:cubicBezTo>
                  <a:cubicBezTo>
                    <a:pt x="312" y="14179"/>
                    <a:pt x="353" y="14298"/>
                    <a:pt x="397" y="14413"/>
                  </a:cubicBezTo>
                  <a:cubicBezTo>
                    <a:pt x="438" y="14520"/>
                    <a:pt x="480" y="14629"/>
                    <a:pt x="531" y="14736"/>
                  </a:cubicBezTo>
                  <a:cubicBezTo>
                    <a:pt x="534" y="14748"/>
                    <a:pt x="542" y="14763"/>
                    <a:pt x="545" y="14777"/>
                  </a:cubicBezTo>
                  <a:cubicBezTo>
                    <a:pt x="596" y="14882"/>
                    <a:pt x="645" y="14989"/>
                    <a:pt x="703" y="15089"/>
                  </a:cubicBezTo>
                  <a:cubicBezTo>
                    <a:pt x="761" y="15200"/>
                    <a:pt x="818" y="15307"/>
                    <a:pt x="883" y="15412"/>
                  </a:cubicBezTo>
                  <a:cubicBezTo>
                    <a:pt x="988" y="15580"/>
                    <a:pt x="1099" y="15742"/>
                    <a:pt x="1214" y="15900"/>
                  </a:cubicBezTo>
                  <a:cubicBezTo>
                    <a:pt x="1354" y="16084"/>
                    <a:pt x="1504" y="16263"/>
                    <a:pt x="1663" y="16433"/>
                  </a:cubicBezTo>
                  <a:cubicBezTo>
                    <a:pt x="1744" y="16518"/>
                    <a:pt x="1824" y="16598"/>
                    <a:pt x="1909" y="16678"/>
                  </a:cubicBezTo>
                  <a:cubicBezTo>
                    <a:pt x="2155" y="16909"/>
                    <a:pt x="2418" y="17120"/>
                    <a:pt x="2697" y="17311"/>
                  </a:cubicBezTo>
                  <a:cubicBezTo>
                    <a:pt x="2707" y="17317"/>
                    <a:pt x="2717" y="17323"/>
                    <a:pt x="2726" y="17330"/>
                  </a:cubicBezTo>
                  <a:cubicBezTo>
                    <a:pt x="2826" y="17396"/>
                    <a:pt x="2923" y="17457"/>
                    <a:pt x="3027" y="17518"/>
                  </a:cubicBezTo>
                  <a:cubicBezTo>
                    <a:pt x="3127" y="17576"/>
                    <a:pt x="3229" y="17634"/>
                    <a:pt x="3334" y="17688"/>
                  </a:cubicBezTo>
                  <a:cubicBezTo>
                    <a:pt x="3438" y="17740"/>
                    <a:pt x="3545" y="17790"/>
                    <a:pt x="3652" y="17837"/>
                  </a:cubicBezTo>
                  <a:cubicBezTo>
                    <a:pt x="3752" y="17883"/>
                    <a:pt x="3856" y="17924"/>
                    <a:pt x="3959" y="17963"/>
                  </a:cubicBezTo>
                  <a:cubicBezTo>
                    <a:pt x="4203" y="18057"/>
                    <a:pt x="4453" y="18133"/>
                    <a:pt x="4708" y="18189"/>
                  </a:cubicBezTo>
                  <a:cubicBezTo>
                    <a:pt x="4807" y="18216"/>
                    <a:pt x="4912" y="18237"/>
                    <a:pt x="5016" y="18255"/>
                  </a:cubicBezTo>
                  <a:cubicBezTo>
                    <a:pt x="5135" y="18279"/>
                    <a:pt x="5254" y="18296"/>
                    <a:pt x="5376" y="18308"/>
                  </a:cubicBezTo>
                  <a:cubicBezTo>
                    <a:pt x="5495" y="18325"/>
                    <a:pt x="5614" y="18335"/>
                    <a:pt x="5738" y="18343"/>
                  </a:cubicBezTo>
                  <a:lnTo>
                    <a:pt x="5748" y="18343"/>
                  </a:lnTo>
                  <a:cubicBezTo>
                    <a:pt x="5867" y="18352"/>
                    <a:pt x="5991" y="18355"/>
                    <a:pt x="6113" y="18355"/>
                  </a:cubicBezTo>
                  <a:lnTo>
                    <a:pt x="177418" y="18355"/>
                  </a:lnTo>
                  <a:cubicBezTo>
                    <a:pt x="177419" y="18355"/>
                    <a:pt x="177420" y="18355"/>
                    <a:pt x="177421" y="18355"/>
                  </a:cubicBezTo>
                  <a:cubicBezTo>
                    <a:pt x="180476" y="18355"/>
                    <a:pt x="183063" y="16101"/>
                    <a:pt x="183483" y="13074"/>
                  </a:cubicBezTo>
                  <a:cubicBezTo>
                    <a:pt x="183520" y="12798"/>
                    <a:pt x="183539" y="12518"/>
                    <a:pt x="183539" y="12238"/>
                  </a:cubicBezTo>
                  <a:lnTo>
                    <a:pt x="183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35;p43">
              <a:extLst>
                <a:ext uri="{FF2B5EF4-FFF2-40B4-BE49-F238E27FC236}">
                  <a16:creationId xmlns:a16="http://schemas.microsoft.com/office/drawing/2014/main" id="{BE806F4E-EBA0-65FA-FF94-BD8F50D60E3F}"/>
                </a:ext>
              </a:extLst>
            </p:cNvPr>
            <p:cNvSpPr/>
            <p:nvPr/>
          </p:nvSpPr>
          <p:spPr>
            <a:xfrm>
              <a:off x="3363961" y="3084313"/>
              <a:ext cx="99753" cy="99786"/>
            </a:xfrm>
            <a:custGeom>
              <a:avLst/>
              <a:gdLst/>
              <a:ahLst/>
              <a:cxnLst/>
              <a:rect l="l" t="t" r="r" b="b"/>
              <a:pathLst>
                <a:path w="6117" h="6119" extrusionOk="0">
                  <a:moveTo>
                    <a:pt x="3059" y="0"/>
                  </a:moveTo>
                  <a:cubicBezTo>
                    <a:pt x="1370" y="0"/>
                    <a:pt x="0" y="1370"/>
                    <a:pt x="0" y="3059"/>
                  </a:cubicBezTo>
                  <a:cubicBezTo>
                    <a:pt x="0" y="4749"/>
                    <a:pt x="1370" y="6118"/>
                    <a:pt x="3059" y="6118"/>
                  </a:cubicBezTo>
                  <a:cubicBezTo>
                    <a:pt x="4747" y="6118"/>
                    <a:pt x="6117" y="4749"/>
                    <a:pt x="6117" y="3059"/>
                  </a:cubicBezTo>
                  <a:cubicBezTo>
                    <a:pt x="6117" y="1370"/>
                    <a:pt x="4747" y="0"/>
                    <a:pt x="30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36;p43">
              <a:extLst>
                <a:ext uri="{FF2B5EF4-FFF2-40B4-BE49-F238E27FC236}">
                  <a16:creationId xmlns:a16="http://schemas.microsoft.com/office/drawing/2014/main" id="{F5159B4A-A1AF-3272-C669-FCF291A6E35E}"/>
                </a:ext>
              </a:extLst>
            </p:cNvPr>
            <p:cNvSpPr/>
            <p:nvPr/>
          </p:nvSpPr>
          <p:spPr>
            <a:xfrm>
              <a:off x="3120490" y="3283851"/>
              <a:ext cx="586711" cy="78276"/>
            </a:xfrm>
            <a:custGeom>
              <a:avLst/>
              <a:gdLst/>
              <a:ahLst/>
              <a:cxnLst/>
              <a:rect l="l" t="t" r="r" b="b"/>
              <a:pathLst>
                <a:path w="35978" h="4800" extrusionOk="0">
                  <a:moveTo>
                    <a:pt x="334" y="1"/>
                  </a:moveTo>
                  <a:lnTo>
                    <a:pt x="1" y="4800"/>
                  </a:lnTo>
                  <a:lnTo>
                    <a:pt x="35978" y="4800"/>
                  </a:lnTo>
                  <a:lnTo>
                    <a:pt x="356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37;p43">
              <a:extLst>
                <a:ext uri="{FF2B5EF4-FFF2-40B4-BE49-F238E27FC236}">
                  <a16:creationId xmlns:a16="http://schemas.microsoft.com/office/drawing/2014/main" id="{7588A028-4A90-0D2D-011A-3473B2A9E391}"/>
                </a:ext>
              </a:extLst>
            </p:cNvPr>
            <p:cNvSpPr/>
            <p:nvPr/>
          </p:nvSpPr>
          <p:spPr>
            <a:xfrm>
              <a:off x="2017076" y="1388251"/>
              <a:ext cx="2793524" cy="1485466"/>
            </a:xfrm>
            <a:custGeom>
              <a:avLst/>
              <a:gdLst/>
              <a:ahLst/>
              <a:cxnLst/>
              <a:rect l="l" t="t" r="r" b="b"/>
              <a:pathLst>
                <a:path w="171303" h="91091" extrusionOk="0">
                  <a:moveTo>
                    <a:pt x="0" y="1"/>
                  </a:moveTo>
                  <a:lnTo>
                    <a:pt x="0" y="91090"/>
                  </a:lnTo>
                  <a:lnTo>
                    <a:pt x="171303" y="91090"/>
                  </a:lnTo>
                  <a:lnTo>
                    <a:pt x="17130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8CE5A4F-5F2E-F52E-DFE2-ABD0F37CE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783"/>
          <a:stretch/>
        </p:blipFill>
        <p:spPr>
          <a:xfrm>
            <a:off x="3049768" y="1263990"/>
            <a:ext cx="2911092" cy="205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276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49"/>
          <p:cNvPicPr preferRelativeResize="0"/>
          <p:nvPr/>
        </p:nvPicPr>
        <p:blipFill rotWithShape="1">
          <a:blip r:embed="rId3">
            <a:alphaModFix/>
          </a:blip>
          <a:srcRect r="4443" b="13329"/>
          <a:stretch/>
        </p:blipFill>
        <p:spPr>
          <a:xfrm>
            <a:off x="4229075" y="685800"/>
            <a:ext cx="4914926" cy="44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49"/>
          <p:cNvSpPr txBox="1">
            <a:spLocks noGrp="1"/>
          </p:cNvSpPr>
          <p:nvPr>
            <p:ph type="ctrTitle"/>
          </p:nvPr>
        </p:nvSpPr>
        <p:spPr>
          <a:xfrm>
            <a:off x="547821" y="1075800"/>
            <a:ext cx="2691300" cy="13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THANK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YOU!!!!!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688" name="Google Shape;688;p49"/>
          <p:cNvGrpSpPr/>
          <p:nvPr/>
        </p:nvGrpSpPr>
        <p:grpSpPr>
          <a:xfrm>
            <a:off x="0" y="0"/>
            <a:ext cx="9143975" cy="5143500"/>
            <a:chOff x="0" y="0"/>
            <a:chExt cx="9143975" cy="5143500"/>
          </a:xfrm>
        </p:grpSpPr>
        <p:sp>
          <p:nvSpPr>
            <p:cNvPr id="689" name="Google Shape;689;p49"/>
            <p:cNvSpPr/>
            <p:nvPr/>
          </p:nvSpPr>
          <p:spPr>
            <a:xfrm>
              <a:off x="8430775" y="0"/>
              <a:ext cx="713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9"/>
            <p:cNvSpPr/>
            <p:nvPr/>
          </p:nvSpPr>
          <p:spPr>
            <a:xfrm>
              <a:off x="0" y="4787100"/>
              <a:ext cx="7131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9"/>
            <p:cNvSpPr/>
            <p:nvPr/>
          </p:nvSpPr>
          <p:spPr>
            <a:xfrm>
              <a:off x="7791875" y="4787100"/>
              <a:ext cx="1352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9"/>
            <p:cNvSpPr/>
            <p:nvPr/>
          </p:nvSpPr>
          <p:spPr>
            <a:xfrm>
              <a:off x="3887725" y="1075800"/>
              <a:ext cx="22932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3" name="Google Shape;693;p49"/>
          <p:cNvSpPr/>
          <p:nvPr/>
        </p:nvSpPr>
        <p:spPr>
          <a:xfrm>
            <a:off x="3538075" y="0"/>
            <a:ext cx="3315900" cy="71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49"/>
          <p:cNvSpPr/>
          <p:nvPr/>
        </p:nvSpPr>
        <p:spPr>
          <a:xfrm>
            <a:off x="3538075" y="0"/>
            <a:ext cx="3315900" cy="71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532097-F27C-D9CE-D7EF-014BA86B6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975" y="3272186"/>
            <a:ext cx="2705334" cy="1082134"/>
          </a:xfrm>
          <a:prstGeom prst="rect">
            <a:avLst/>
          </a:prstGeom>
        </p:spPr>
      </p:pic>
      <p:sp>
        <p:nvSpPr>
          <p:cNvPr id="2" name="Google Shape;297;p34">
            <a:extLst>
              <a:ext uri="{FF2B5EF4-FFF2-40B4-BE49-F238E27FC236}">
                <a16:creationId xmlns:a16="http://schemas.microsoft.com/office/drawing/2014/main" id="{1804FE50-F21B-B07F-0286-BB13D7B2E12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56550" y="2673901"/>
            <a:ext cx="3239121" cy="12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K.ABHIJITHA [21DI01]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J.ARISUDAN [21DI03]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S.GAUTHAM SIDDHARTH [21DI07]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VK.LAKSHMANDEV [21DI15]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V.SRI MUTHU KANNAN [21DI25]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>
            <a:spLocks noGrp="1"/>
          </p:cNvSpPr>
          <p:nvPr>
            <p:ph type="title" idx="21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TABLE </a:t>
            </a:r>
            <a:r>
              <a:rPr lang="en">
                <a:solidFill>
                  <a:schemeClr val="lt2"/>
                </a:solidFill>
              </a:rPr>
              <a:t>OF </a:t>
            </a:r>
            <a:r>
              <a:rPr lang="en">
                <a:solidFill>
                  <a:schemeClr val="accent1"/>
                </a:solidFill>
              </a:rPr>
              <a:t>CONTENTS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09" name="Google Shape;209;p28"/>
          <p:cNvSpPr txBox="1">
            <a:spLocks noGrp="1"/>
          </p:cNvSpPr>
          <p:nvPr>
            <p:ph type="title"/>
          </p:nvPr>
        </p:nvSpPr>
        <p:spPr>
          <a:xfrm>
            <a:off x="661250" y="2573524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PROJECT</a:t>
            </a:r>
            <a:endParaRPr/>
          </a:p>
        </p:txBody>
      </p:sp>
      <p:sp>
        <p:nvSpPr>
          <p:cNvPr id="211" name="Google Shape;211;p28"/>
          <p:cNvSpPr txBox="1">
            <a:spLocks noGrp="1"/>
          </p:cNvSpPr>
          <p:nvPr>
            <p:ph type="title" idx="2"/>
          </p:nvPr>
        </p:nvSpPr>
        <p:spPr>
          <a:xfrm>
            <a:off x="970850" y="2239374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2" name="Google Shape;212;p28"/>
          <p:cNvSpPr txBox="1">
            <a:spLocks noGrp="1"/>
          </p:cNvSpPr>
          <p:nvPr>
            <p:ph type="title" idx="3"/>
          </p:nvPr>
        </p:nvSpPr>
        <p:spPr>
          <a:xfrm>
            <a:off x="3371700" y="2573524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WORKING</a:t>
            </a:r>
            <a:endParaRPr dirty="0"/>
          </a:p>
        </p:txBody>
      </p:sp>
      <p:sp>
        <p:nvSpPr>
          <p:cNvPr id="214" name="Google Shape;214;p28"/>
          <p:cNvSpPr txBox="1">
            <a:spLocks noGrp="1"/>
          </p:cNvSpPr>
          <p:nvPr>
            <p:ph type="title" idx="5"/>
          </p:nvPr>
        </p:nvSpPr>
        <p:spPr>
          <a:xfrm>
            <a:off x="3681300" y="2239374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5" name="Google Shape;215;p28"/>
          <p:cNvSpPr txBox="1">
            <a:spLocks noGrp="1"/>
          </p:cNvSpPr>
          <p:nvPr>
            <p:ph type="title" idx="6"/>
          </p:nvPr>
        </p:nvSpPr>
        <p:spPr>
          <a:xfrm>
            <a:off x="6082150" y="2573524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</a:t>
            </a:r>
            <a:endParaRPr/>
          </a:p>
        </p:txBody>
      </p:sp>
      <p:sp>
        <p:nvSpPr>
          <p:cNvPr id="217" name="Google Shape;217;p28"/>
          <p:cNvSpPr txBox="1">
            <a:spLocks noGrp="1"/>
          </p:cNvSpPr>
          <p:nvPr>
            <p:ph type="title" idx="8"/>
          </p:nvPr>
        </p:nvSpPr>
        <p:spPr>
          <a:xfrm>
            <a:off x="6391750" y="2239374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8" name="Google Shape;218;p28"/>
          <p:cNvSpPr txBox="1">
            <a:spLocks noGrp="1"/>
          </p:cNvSpPr>
          <p:nvPr>
            <p:ph type="title" idx="9"/>
          </p:nvPr>
        </p:nvSpPr>
        <p:spPr>
          <a:xfrm>
            <a:off x="2171375" y="3836962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STAFF VS STUDENTS</a:t>
            </a:r>
            <a:endParaRPr dirty="0"/>
          </a:p>
        </p:txBody>
      </p:sp>
      <p:sp>
        <p:nvSpPr>
          <p:cNvPr id="220" name="Google Shape;220;p28"/>
          <p:cNvSpPr txBox="1">
            <a:spLocks noGrp="1"/>
          </p:cNvSpPr>
          <p:nvPr>
            <p:ph type="title" idx="14"/>
          </p:nvPr>
        </p:nvSpPr>
        <p:spPr>
          <a:xfrm>
            <a:off x="2481000" y="3458962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21" name="Google Shape;221;p28"/>
          <p:cNvSpPr txBox="1">
            <a:spLocks noGrp="1"/>
          </p:cNvSpPr>
          <p:nvPr>
            <p:ph type="title" idx="15"/>
          </p:nvPr>
        </p:nvSpPr>
        <p:spPr>
          <a:xfrm>
            <a:off x="4949040" y="3855224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STAGES</a:t>
            </a:r>
            <a:endParaRPr/>
          </a:p>
        </p:txBody>
      </p:sp>
      <p:sp>
        <p:nvSpPr>
          <p:cNvPr id="223" name="Google Shape;223;p28"/>
          <p:cNvSpPr txBox="1">
            <a:spLocks noGrp="1"/>
          </p:cNvSpPr>
          <p:nvPr>
            <p:ph type="title" idx="17"/>
          </p:nvPr>
        </p:nvSpPr>
        <p:spPr>
          <a:xfrm>
            <a:off x="5258640" y="3458962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7"/>
          <p:cNvSpPr txBox="1">
            <a:spLocks noGrp="1"/>
          </p:cNvSpPr>
          <p:nvPr>
            <p:ph type="title"/>
          </p:nvPr>
        </p:nvSpPr>
        <p:spPr>
          <a:xfrm>
            <a:off x="597000" y="217748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</a:t>
            </a:r>
            <a:r>
              <a:rPr lang="en" dirty="0">
                <a:solidFill>
                  <a:schemeClr val="dk2"/>
                </a:solidFill>
              </a:rPr>
              <a:t>TEAM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38" name="Google Shape;638;p47"/>
          <p:cNvSpPr txBox="1">
            <a:spLocks noGrp="1"/>
          </p:cNvSpPr>
          <p:nvPr>
            <p:ph type="title" idx="4294967295"/>
          </p:nvPr>
        </p:nvSpPr>
        <p:spPr>
          <a:xfrm>
            <a:off x="4901788" y="931603"/>
            <a:ext cx="2466752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dk2"/>
                </a:solidFill>
              </a:rPr>
              <a:t>J.ARISUDAN</a:t>
            </a:r>
            <a:endParaRPr sz="1600" dirty="0">
              <a:solidFill>
                <a:schemeClr val="dk2"/>
              </a:solidFill>
            </a:endParaRPr>
          </a:p>
        </p:txBody>
      </p:sp>
      <p:sp>
        <p:nvSpPr>
          <p:cNvPr id="642" name="Google Shape;642;p47"/>
          <p:cNvSpPr txBox="1">
            <a:spLocks noGrp="1"/>
          </p:cNvSpPr>
          <p:nvPr>
            <p:ph type="title" idx="4294967295"/>
          </p:nvPr>
        </p:nvSpPr>
        <p:spPr>
          <a:xfrm>
            <a:off x="597000" y="1645458"/>
            <a:ext cx="15444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IN" sz="1600" dirty="0">
                <a:solidFill>
                  <a:schemeClr val="dk2"/>
                </a:solidFill>
              </a:rPr>
              <a:t>S.GAUTHAM SIDDHARTH</a:t>
            </a:r>
            <a:br>
              <a:rPr lang="en-IN" sz="1600" dirty="0">
                <a:solidFill>
                  <a:schemeClr val="dk2"/>
                </a:solidFill>
              </a:rPr>
            </a:br>
            <a:endParaRPr sz="1600" dirty="0">
              <a:solidFill>
                <a:schemeClr val="dk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66B651-F330-54B4-561E-A36AE04703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2" t="8001" r="1613" b="6722"/>
          <a:stretch/>
        </p:blipFill>
        <p:spPr>
          <a:xfrm>
            <a:off x="2178139" y="722011"/>
            <a:ext cx="2686910" cy="25803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19CFA2-9C5E-8ADE-6577-72FD2DB3C7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01" b="7397"/>
          <a:stretch/>
        </p:blipFill>
        <p:spPr>
          <a:xfrm rot="10800000" flipV="1">
            <a:off x="3570407" y="1957458"/>
            <a:ext cx="2851646" cy="2802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90BF10-18FB-8E67-838C-A08F4CD40E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12" r="-1"/>
          <a:stretch/>
        </p:blipFill>
        <p:spPr>
          <a:xfrm rot="17687628">
            <a:off x="3431883" y="2039123"/>
            <a:ext cx="179421" cy="5902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B764A8-C83B-950B-7692-AB2D711678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7147" y="816676"/>
            <a:ext cx="736669" cy="9263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575A8F-DC58-5692-24A0-D721973395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9233" y="3686115"/>
            <a:ext cx="800381" cy="916796"/>
          </a:xfrm>
          <a:prstGeom prst="rect">
            <a:avLst/>
          </a:prstGeom>
        </p:spPr>
      </p:pic>
      <p:sp>
        <p:nvSpPr>
          <p:cNvPr id="13" name="Google Shape;640;p47">
            <a:extLst>
              <a:ext uri="{FF2B5EF4-FFF2-40B4-BE49-F238E27FC236}">
                <a16:creationId xmlns:a16="http://schemas.microsoft.com/office/drawing/2014/main" id="{A9DF09E0-18D2-0DED-99F3-8895CB099953}"/>
              </a:ext>
            </a:extLst>
          </p:cNvPr>
          <p:cNvSpPr txBox="1">
            <a:spLocks/>
          </p:cNvSpPr>
          <p:nvPr/>
        </p:nvSpPr>
        <p:spPr>
          <a:xfrm>
            <a:off x="2194833" y="2771856"/>
            <a:ext cx="15444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arala"/>
              <a:buNone/>
              <a:defRPr sz="3500" b="1" i="0" u="none" strike="noStrike" cap="non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r>
              <a:rPr lang="en-IN" sz="1600" dirty="0">
                <a:solidFill>
                  <a:schemeClr val="dk2"/>
                </a:solidFill>
              </a:rPr>
              <a:t>K.ABHIJITHA</a:t>
            </a:r>
          </a:p>
        </p:txBody>
      </p:sp>
      <p:sp>
        <p:nvSpPr>
          <p:cNvPr id="14" name="Google Shape;640;p47">
            <a:extLst>
              <a:ext uri="{FF2B5EF4-FFF2-40B4-BE49-F238E27FC236}">
                <a16:creationId xmlns:a16="http://schemas.microsoft.com/office/drawing/2014/main" id="{67EBBDB5-1CE2-8E35-8C04-4E4914725DB4}"/>
              </a:ext>
            </a:extLst>
          </p:cNvPr>
          <p:cNvSpPr txBox="1">
            <a:spLocks/>
          </p:cNvSpPr>
          <p:nvPr/>
        </p:nvSpPr>
        <p:spPr>
          <a:xfrm>
            <a:off x="6193660" y="3238515"/>
            <a:ext cx="1860679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arala"/>
              <a:buNone/>
              <a:defRPr sz="3500" b="1" i="0" u="none" strike="noStrike" cap="non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r>
              <a:rPr lang="en-IN" sz="1600" dirty="0">
                <a:solidFill>
                  <a:schemeClr val="dk2"/>
                </a:solidFill>
              </a:rPr>
              <a:t>VK.LAKSHMANDEV</a:t>
            </a:r>
          </a:p>
        </p:txBody>
      </p:sp>
      <p:sp>
        <p:nvSpPr>
          <p:cNvPr id="15" name="Google Shape;640;p47">
            <a:extLst>
              <a:ext uri="{FF2B5EF4-FFF2-40B4-BE49-F238E27FC236}">
                <a16:creationId xmlns:a16="http://schemas.microsoft.com/office/drawing/2014/main" id="{5D4A9F09-8FDA-1D1B-3577-3D45733C91AC}"/>
              </a:ext>
            </a:extLst>
          </p:cNvPr>
          <p:cNvSpPr txBox="1">
            <a:spLocks/>
          </p:cNvSpPr>
          <p:nvPr/>
        </p:nvSpPr>
        <p:spPr>
          <a:xfrm>
            <a:off x="2178139" y="3972469"/>
            <a:ext cx="1755386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arala"/>
              <a:buNone/>
              <a:defRPr sz="3500" b="1" i="0" u="none" strike="noStrike" cap="non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r>
              <a:rPr lang="en-IN" sz="1600" dirty="0">
                <a:solidFill>
                  <a:schemeClr val="dk2"/>
                </a:solidFill>
              </a:rPr>
              <a:t>V.SRI MUTHU        KANNAN</a:t>
            </a:r>
          </a:p>
        </p:txBody>
      </p:sp>
      <p:sp>
        <p:nvSpPr>
          <p:cNvPr id="16" name="Google Shape;196;p26">
            <a:extLst>
              <a:ext uri="{FF2B5EF4-FFF2-40B4-BE49-F238E27FC236}">
                <a16:creationId xmlns:a16="http://schemas.microsoft.com/office/drawing/2014/main" id="{C7C98FEC-35BC-5300-021E-DB70F5EE1CE0}"/>
              </a:ext>
            </a:extLst>
          </p:cNvPr>
          <p:cNvSpPr txBox="1">
            <a:spLocks/>
          </p:cNvSpPr>
          <p:nvPr/>
        </p:nvSpPr>
        <p:spPr>
          <a:xfrm>
            <a:off x="1118885" y="2166708"/>
            <a:ext cx="1755387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Montserrat" panose="00000500000000000000" pitchFamily="2" charset="0"/>
              </a:rPr>
              <a:t>21DI07</a:t>
            </a:r>
          </a:p>
        </p:txBody>
      </p:sp>
      <p:sp>
        <p:nvSpPr>
          <p:cNvPr id="17" name="Google Shape;196;p26">
            <a:extLst>
              <a:ext uri="{FF2B5EF4-FFF2-40B4-BE49-F238E27FC236}">
                <a16:creationId xmlns:a16="http://schemas.microsoft.com/office/drawing/2014/main" id="{59AD0E71-1CCF-1380-0265-1127002FFDEC}"/>
              </a:ext>
            </a:extLst>
          </p:cNvPr>
          <p:cNvSpPr txBox="1">
            <a:spLocks/>
          </p:cNvSpPr>
          <p:nvPr/>
        </p:nvSpPr>
        <p:spPr>
          <a:xfrm>
            <a:off x="5104145" y="1183104"/>
            <a:ext cx="1755387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Montserrat" panose="00000500000000000000" pitchFamily="2" charset="0"/>
              </a:rPr>
              <a:t>21DI03</a:t>
            </a:r>
          </a:p>
        </p:txBody>
      </p:sp>
      <p:sp>
        <p:nvSpPr>
          <p:cNvPr id="18" name="Google Shape;196;p26">
            <a:extLst>
              <a:ext uri="{FF2B5EF4-FFF2-40B4-BE49-F238E27FC236}">
                <a16:creationId xmlns:a16="http://schemas.microsoft.com/office/drawing/2014/main" id="{F8849B2D-3217-FE20-9BE2-4529BBEA17BB}"/>
              </a:ext>
            </a:extLst>
          </p:cNvPr>
          <p:cNvSpPr txBox="1">
            <a:spLocks/>
          </p:cNvSpPr>
          <p:nvPr/>
        </p:nvSpPr>
        <p:spPr>
          <a:xfrm>
            <a:off x="2384143" y="3087050"/>
            <a:ext cx="1755387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Montserrat" panose="00000500000000000000" pitchFamily="2" charset="0"/>
              </a:rPr>
              <a:t>21DI01</a:t>
            </a:r>
          </a:p>
        </p:txBody>
      </p:sp>
      <p:sp>
        <p:nvSpPr>
          <p:cNvPr id="19" name="Google Shape;196;p26">
            <a:extLst>
              <a:ext uri="{FF2B5EF4-FFF2-40B4-BE49-F238E27FC236}">
                <a16:creationId xmlns:a16="http://schemas.microsoft.com/office/drawing/2014/main" id="{34668B99-62B4-1140-FF55-5211E63203CB}"/>
              </a:ext>
            </a:extLst>
          </p:cNvPr>
          <p:cNvSpPr txBox="1">
            <a:spLocks/>
          </p:cNvSpPr>
          <p:nvPr/>
        </p:nvSpPr>
        <p:spPr>
          <a:xfrm>
            <a:off x="6591093" y="3563042"/>
            <a:ext cx="1755387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Montserrat" panose="00000500000000000000" pitchFamily="2" charset="0"/>
              </a:rPr>
              <a:t>21DI15</a:t>
            </a:r>
          </a:p>
        </p:txBody>
      </p:sp>
      <p:sp>
        <p:nvSpPr>
          <p:cNvPr id="20" name="Google Shape;196;p26">
            <a:extLst>
              <a:ext uri="{FF2B5EF4-FFF2-40B4-BE49-F238E27FC236}">
                <a16:creationId xmlns:a16="http://schemas.microsoft.com/office/drawing/2014/main" id="{EBA00094-00FD-D57C-73E0-BA55886A6237}"/>
              </a:ext>
            </a:extLst>
          </p:cNvPr>
          <p:cNvSpPr txBox="1">
            <a:spLocks/>
          </p:cNvSpPr>
          <p:nvPr/>
        </p:nvSpPr>
        <p:spPr>
          <a:xfrm>
            <a:off x="2338346" y="4505963"/>
            <a:ext cx="1755387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Montserrat" panose="00000500000000000000" pitchFamily="2" charset="0"/>
              </a:rPr>
              <a:t>21DI25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6CD95-7DC8-800F-230B-6F46F6367F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102414">
            <a:off x="4687574" y="1606052"/>
            <a:ext cx="1401333" cy="1134413"/>
          </a:xfrm>
          <a:prstGeom prst="rect">
            <a:avLst/>
          </a:prstGeom>
        </p:spPr>
      </p:pic>
      <p:sp>
        <p:nvSpPr>
          <p:cNvPr id="5" name="Google Shape;638;p47">
            <a:extLst>
              <a:ext uri="{FF2B5EF4-FFF2-40B4-BE49-F238E27FC236}">
                <a16:creationId xmlns:a16="http://schemas.microsoft.com/office/drawing/2014/main" id="{39B8C536-6064-5337-0FA3-4AEF6332364C}"/>
              </a:ext>
            </a:extLst>
          </p:cNvPr>
          <p:cNvSpPr txBox="1">
            <a:spLocks/>
          </p:cNvSpPr>
          <p:nvPr/>
        </p:nvSpPr>
        <p:spPr>
          <a:xfrm>
            <a:off x="6293786" y="1722605"/>
            <a:ext cx="2466752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arala"/>
              <a:buNone/>
              <a:defRPr sz="3500" b="1" i="0" u="none" strike="noStrike" cap="non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r>
              <a:rPr lang="en-IN" sz="1600" dirty="0">
                <a:solidFill>
                  <a:schemeClr val="dk2"/>
                </a:solidFill>
              </a:rPr>
              <a:t>D.VIVIN</a:t>
            </a:r>
          </a:p>
        </p:txBody>
      </p:sp>
      <p:sp>
        <p:nvSpPr>
          <p:cNvPr id="7" name="Google Shape;196;p26">
            <a:extLst>
              <a:ext uri="{FF2B5EF4-FFF2-40B4-BE49-F238E27FC236}">
                <a16:creationId xmlns:a16="http://schemas.microsoft.com/office/drawing/2014/main" id="{A317C250-2EDA-059D-7683-958FB0CF519A}"/>
              </a:ext>
            </a:extLst>
          </p:cNvPr>
          <p:cNvSpPr txBox="1">
            <a:spLocks/>
          </p:cNvSpPr>
          <p:nvPr/>
        </p:nvSpPr>
        <p:spPr>
          <a:xfrm>
            <a:off x="6328381" y="1993158"/>
            <a:ext cx="1755387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Montserrat" panose="00000500000000000000" pitchFamily="2" charset="0"/>
              </a:rPr>
              <a:t>21DI31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9"/>
          <p:cNvPicPr preferRelativeResize="0"/>
          <p:nvPr/>
        </p:nvPicPr>
        <p:blipFill rotWithShape="1">
          <a:blip r:embed="rId3">
            <a:alphaModFix/>
          </a:blip>
          <a:srcRect l="40653" r="6617"/>
          <a:stretch/>
        </p:blipFill>
        <p:spPr>
          <a:xfrm>
            <a:off x="3609225" y="0"/>
            <a:ext cx="482155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9"/>
          <p:cNvSpPr txBox="1">
            <a:spLocks noGrp="1"/>
          </p:cNvSpPr>
          <p:nvPr>
            <p:ph type="title"/>
          </p:nvPr>
        </p:nvSpPr>
        <p:spPr>
          <a:xfrm>
            <a:off x="526218" y="534471"/>
            <a:ext cx="3136863" cy="654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</a:t>
            </a:r>
            <a:r>
              <a:rPr lang="en" dirty="0">
                <a:solidFill>
                  <a:schemeClr val="accent1"/>
                </a:solidFill>
              </a:rPr>
              <a:t>DUCTION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33" name="Google Shape;233;p29"/>
          <p:cNvSpPr txBox="1">
            <a:spLocks noGrp="1"/>
          </p:cNvSpPr>
          <p:nvPr>
            <p:ph type="subTitle" idx="1"/>
          </p:nvPr>
        </p:nvSpPr>
        <p:spPr>
          <a:xfrm>
            <a:off x="526218" y="1421040"/>
            <a:ext cx="2813877" cy="18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Augmented Reality (AR) in education integrates digital content with the real-world environment, offering interactive and personalized learning experiences, fostering engagement and collaboration among students.</a:t>
            </a:r>
            <a:endParaRPr dirty="0"/>
          </a:p>
        </p:txBody>
      </p:sp>
      <p:sp>
        <p:nvSpPr>
          <p:cNvPr id="234" name="Google Shape;234;p29"/>
          <p:cNvSpPr/>
          <p:nvPr/>
        </p:nvSpPr>
        <p:spPr>
          <a:xfrm>
            <a:off x="713225" y="4776850"/>
            <a:ext cx="6140700" cy="36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9"/>
          <p:cNvSpPr/>
          <p:nvPr/>
        </p:nvSpPr>
        <p:spPr>
          <a:xfrm>
            <a:off x="6853800" y="0"/>
            <a:ext cx="22902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746700" y="434300"/>
            <a:ext cx="2733300" cy="11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ABOUT THE</a:t>
            </a:r>
            <a:r>
              <a:rPr lang="en" dirty="0"/>
              <a:t> </a:t>
            </a:r>
            <a:r>
              <a:rPr lang="en" dirty="0">
                <a:solidFill>
                  <a:schemeClr val="accent1"/>
                </a:solidFill>
              </a:rPr>
              <a:t>PROJECT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75" name="Google Shape;275;p31"/>
          <p:cNvSpPr txBox="1">
            <a:spLocks noGrp="1"/>
          </p:cNvSpPr>
          <p:nvPr>
            <p:ph type="body" idx="1"/>
          </p:nvPr>
        </p:nvSpPr>
        <p:spPr>
          <a:xfrm>
            <a:off x="408225" y="1722401"/>
            <a:ext cx="4082000" cy="18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Integrate AR for personalized learning.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Boost engagement with interactive AR in education.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Foster collaboration through AR projects for teamwork and knowledge sharing.</a:t>
            </a:r>
            <a:endParaRPr dirty="0"/>
          </a:p>
        </p:txBody>
      </p:sp>
      <p:pic>
        <p:nvPicPr>
          <p:cNvPr id="276" name="Google Shape;276;p31"/>
          <p:cNvPicPr preferRelativeResize="0"/>
          <p:nvPr/>
        </p:nvPicPr>
        <p:blipFill rotWithShape="1">
          <a:blip r:embed="rId3">
            <a:alphaModFix/>
          </a:blip>
          <a:srcRect l="17024" t="14261" r="15393" b="14254"/>
          <a:stretch/>
        </p:blipFill>
        <p:spPr>
          <a:xfrm>
            <a:off x="4490224" y="434300"/>
            <a:ext cx="3907075" cy="41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"/>
          <p:cNvSpPr/>
          <p:nvPr/>
        </p:nvSpPr>
        <p:spPr>
          <a:xfrm>
            <a:off x="5105401" y="685113"/>
            <a:ext cx="3022500" cy="364899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3"/>
          <p:cNvSpPr txBox="1">
            <a:spLocks noGrp="1"/>
          </p:cNvSpPr>
          <p:nvPr>
            <p:ph type="title"/>
          </p:nvPr>
        </p:nvSpPr>
        <p:spPr>
          <a:xfrm>
            <a:off x="5443201" y="1019166"/>
            <a:ext cx="2320800" cy="12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THIS IS</a:t>
            </a:r>
            <a:r>
              <a:rPr lang="en" dirty="0">
                <a:solidFill>
                  <a:schemeClr val="accent1"/>
                </a:solidFill>
              </a:rPr>
              <a:t> </a:t>
            </a:r>
            <a:r>
              <a:rPr lang="en" dirty="0">
                <a:solidFill>
                  <a:schemeClr val="tx1"/>
                </a:solidFill>
              </a:rPr>
              <a:t>HOW</a:t>
            </a:r>
            <a:r>
              <a:rPr lang="en" dirty="0">
                <a:solidFill>
                  <a:schemeClr val="accent1"/>
                </a:solidFill>
              </a:rPr>
              <a:t> </a:t>
            </a:r>
            <a:r>
              <a:rPr lang="en" dirty="0">
                <a:solidFill>
                  <a:schemeClr val="lt1"/>
                </a:solidFill>
              </a:rPr>
              <a:t>IT WORKS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89" name="Google Shape;289;p33"/>
          <p:cNvSpPr txBox="1">
            <a:spLocks noGrp="1"/>
          </p:cNvSpPr>
          <p:nvPr>
            <p:ph type="subTitle" idx="1"/>
          </p:nvPr>
        </p:nvSpPr>
        <p:spPr>
          <a:xfrm>
            <a:off x="5443201" y="2185427"/>
            <a:ext cx="2346900" cy="12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Unity in AR creates interactive and immersive experiences by seamlessly integrating digital content with the real world, enhancing user engagement.</a:t>
            </a:r>
            <a:endParaRPr dirty="0"/>
          </a:p>
        </p:txBody>
      </p:sp>
      <p:pic>
        <p:nvPicPr>
          <p:cNvPr id="290" name="Google Shape;290;p33"/>
          <p:cNvPicPr preferRelativeResize="0"/>
          <p:nvPr/>
        </p:nvPicPr>
        <p:blipFill rotWithShape="1">
          <a:blip r:embed="rId3">
            <a:alphaModFix/>
          </a:blip>
          <a:srcRect l="15700" t="13386" r="15707" b="13386"/>
          <a:stretch/>
        </p:blipFill>
        <p:spPr>
          <a:xfrm>
            <a:off x="788875" y="685113"/>
            <a:ext cx="3626224" cy="387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>
            <a:spLocks noGrp="1"/>
          </p:cNvSpPr>
          <p:nvPr>
            <p:ph type="title" idx="8"/>
          </p:nvPr>
        </p:nvSpPr>
        <p:spPr>
          <a:xfrm>
            <a:off x="597000" y="485804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</a:t>
            </a:r>
            <a:r>
              <a:rPr lang="en" dirty="0">
                <a:solidFill>
                  <a:schemeClr val="accent1"/>
                </a:solidFill>
              </a:rPr>
              <a:t>GOALS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89" name="Google Shape;389;p38"/>
          <p:cNvSpPr txBox="1">
            <a:spLocks noGrp="1"/>
          </p:cNvSpPr>
          <p:nvPr>
            <p:ph type="title"/>
          </p:nvPr>
        </p:nvSpPr>
        <p:spPr>
          <a:xfrm>
            <a:off x="914537" y="1535804"/>
            <a:ext cx="21909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Enhanced Learning Experiences</a:t>
            </a:r>
            <a:endParaRPr dirty="0"/>
          </a:p>
        </p:txBody>
      </p:sp>
      <p:sp>
        <p:nvSpPr>
          <p:cNvPr id="390" name="Google Shape;390;p38"/>
          <p:cNvSpPr txBox="1">
            <a:spLocks noGrp="1"/>
          </p:cNvSpPr>
          <p:nvPr>
            <p:ph type="subTitle" idx="1"/>
          </p:nvPr>
        </p:nvSpPr>
        <p:spPr>
          <a:xfrm>
            <a:off x="923797" y="1871657"/>
            <a:ext cx="21909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 AR for enhanced and immersive learning experiences</a:t>
            </a:r>
            <a:endParaRPr dirty="0"/>
          </a:p>
        </p:txBody>
      </p:sp>
      <p:sp>
        <p:nvSpPr>
          <p:cNvPr id="391" name="Google Shape;391;p38"/>
          <p:cNvSpPr txBox="1">
            <a:spLocks noGrp="1"/>
          </p:cNvSpPr>
          <p:nvPr>
            <p:ph type="title" idx="2"/>
          </p:nvPr>
        </p:nvSpPr>
        <p:spPr>
          <a:xfrm>
            <a:off x="480719" y="2845983"/>
            <a:ext cx="2713006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Technology Proficiency</a:t>
            </a:r>
            <a:endParaRPr dirty="0"/>
          </a:p>
        </p:txBody>
      </p:sp>
      <p:sp>
        <p:nvSpPr>
          <p:cNvPr id="392" name="Google Shape;392;p38"/>
          <p:cNvSpPr txBox="1">
            <a:spLocks noGrp="1"/>
          </p:cNvSpPr>
          <p:nvPr>
            <p:ph type="subTitle" idx="3"/>
          </p:nvPr>
        </p:nvSpPr>
        <p:spPr>
          <a:xfrm>
            <a:off x="614491" y="3289738"/>
            <a:ext cx="2517475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Equip students with technological skills by integrating AR, preparing them for a digitally advanced future.</a:t>
            </a:r>
          </a:p>
        </p:txBody>
      </p:sp>
      <p:sp>
        <p:nvSpPr>
          <p:cNvPr id="393" name="Google Shape;393;p38"/>
          <p:cNvSpPr txBox="1">
            <a:spLocks noGrp="1"/>
          </p:cNvSpPr>
          <p:nvPr>
            <p:ph type="title" idx="4"/>
          </p:nvPr>
        </p:nvSpPr>
        <p:spPr>
          <a:xfrm>
            <a:off x="5954061" y="1508997"/>
            <a:ext cx="21909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Continuous Improvement</a:t>
            </a:r>
            <a:endParaRPr dirty="0"/>
          </a:p>
        </p:txBody>
      </p:sp>
      <p:sp>
        <p:nvSpPr>
          <p:cNvPr id="394" name="Google Shape;394;p38"/>
          <p:cNvSpPr txBox="1">
            <a:spLocks noGrp="1"/>
          </p:cNvSpPr>
          <p:nvPr>
            <p:ph type="subTitle" idx="5"/>
          </p:nvPr>
        </p:nvSpPr>
        <p:spPr>
          <a:xfrm>
            <a:off x="5954061" y="1871657"/>
            <a:ext cx="2511703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Continuously improve AR content based on feedback from educators and students</a:t>
            </a:r>
            <a:endParaRPr dirty="0"/>
          </a:p>
        </p:txBody>
      </p:sp>
      <p:sp>
        <p:nvSpPr>
          <p:cNvPr id="395" name="Google Shape;395;p38"/>
          <p:cNvSpPr txBox="1">
            <a:spLocks noGrp="1"/>
          </p:cNvSpPr>
          <p:nvPr>
            <p:ph type="title" idx="6"/>
          </p:nvPr>
        </p:nvSpPr>
        <p:spPr>
          <a:xfrm>
            <a:off x="5954061" y="2890255"/>
            <a:ext cx="2825666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Measurable Outcomes</a:t>
            </a:r>
            <a:endParaRPr dirty="0"/>
          </a:p>
        </p:txBody>
      </p:sp>
      <p:sp>
        <p:nvSpPr>
          <p:cNvPr id="396" name="Google Shape;396;p38"/>
          <p:cNvSpPr txBox="1">
            <a:spLocks noGrp="1"/>
          </p:cNvSpPr>
          <p:nvPr>
            <p:ph type="subTitle" idx="7"/>
          </p:nvPr>
        </p:nvSpPr>
        <p:spPr>
          <a:xfrm>
            <a:off x="6012036" y="3293743"/>
            <a:ext cx="21909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Establish measurable metrics to assess and achieve positive educational outcomes</a:t>
            </a:r>
            <a:endParaRPr dirty="0"/>
          </a:p>
        </p:txBody>
      </p:sp>
      <p:grpSp>
        <p:nvGrpSpPr>
          <p:cNvPr id="397" name="Google Shape;397;p38"/>
          <p:cNvGrpSpPr/>
          <p:nvPr/>
        </p:nvGrpSpPr>
        <p:grpSpPr>
          <a:xfrm>
            <a:off x="4755624" y="2971738"/>
            <a:ext cx="882300" cy="882300"/>
            <a:chOff x="4762787" y="3532875"/>
            <a:chExt cx="882300" cy="882300"/>
          </a:xfrm>
        </p:grpSpPr>
        <p:sp>
          <p:nvSpPr>
            <p:cNvPr id="398" name="Google Shape;398;p38"/>
            <p:cNvSpPr/>
            <p:nvPr/>
          </p:nvSpPr>
          <p:spPr>
            <a:xfrm>
              <a:off x="4762787" y="3532875"/>
              <a:ext cx="882300" cy="882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9" name="Google Shape;399;p38"/>
            <p:cNvGrpSpPr/>
            <p:nvPr/>
          </p:nvGrpSpPr>
          <p:grpSpPr>
            <a:xfrm>
              <a:off x="4993483" y="3768383"/>
              <a:ext cx="417905" cy="411296"/>
              <a:chOff x="2404875" y="3592725"/>
              <a:chExt cx="298525" cy="293825"/>
            </a:xfrm>
          </p:grpSpPr>
          <p:sp>
            <p:nvSpPr>
              <p:cNvPr id="400" name="Google Shape;400;p38"/>
              <p:cNvSpPr/>
              <p:nvPr/>
            </p:nvSpPr>
            <p:spPr>
              <a:xfrm>
                <a:off x="2404875" y="3747900"/>
                <a:ext cx="52775" cy="13865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5546" extrusionOk="0">
                    <a:moveTo>
                      <a:pt x="378" y="0"/>
                    </a:moveTo>
                    <a:cubicBezTo>
                      <a:pt x="158" y="0"/>
                      <a:pt x="0" y="158"/>
                      <a:pt x="0" y="347"/>
                    </a:cubicBezTo>
                    <a:lnTo>
                      <a:pt x="0" y="5198"/>
                    </a:lnTo>
                    <a:cubicBezTo>
                      <a:pt x="0" y="5419"/>
                      <a:pt x="158" y="5545"/>
                      <a:pt x="378" y="5545"/>
                    </a:cubicBezTo>
                    <a:lnTo>
                      <a:pt x="1071" y="5545"/>
                    </a:lnTo>
                    <a:cubicBezTo>
                      <a:pt x="1670" y="5545"/>
                      <a:pt x="2111" y="5072"/>
                      <a:pt x="2111" y="4537"/>
                    </a:cubicBezTo>
                    <a:lnTo>
                      <a:pt x="2111" y="1040"/>
                    </a:lnTo>
                    <a:cubicBezTo>
                      <a:pt x="2111" y="441"/>
                      <a:pt x="1638" y="0"/>
                      <a:pt x="10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8"/>
              <p:cNvSpPr/>
              <p:nvPr/>
            </p:nvSpPr>
            <p:spPr>
              <a:xfrm>
                <a:off x="2458425" y="3592725"/>
                <a:ext cx="190625" cy="160700"/>
              </a:xfrm>
              <a:custGeom>
                <a:avLst/>
                <a:gdLst/>
                <a:ahLst/>
                <a:cxnLst/>
                <a:rect l="l" t="t" r="r" b="b"/>
                <a:pathLst>
                  <a:path w="7625" h="6428" extrusionOk="0">
                    <a:moveTo>
                      <a:pt x="3781" y="631"/>
                    </a:moveTo>
                    <a:cubicBezTo>
                      <a:pt x="3970" y="631"/>
                      <a:pt x="4128" y="788"/>
                      <a:pt x="4128" y="977"/>
                    </a:cubicBezTo>
                    <a:lnTo>
                      <a:pt x="4128" y="1418"/>
                    </a:lnTo>
                    <a:cubicBezTo>
                      <a:pt x="4380" y="1481"/>
                      <a:pt x="4569" y="1639"/>
                      <a:pt x="4758" y="1860"/>
                    </a:cubicBezTo>
                    <a:cubicBezTo>
                      <a:pt x="4884" y="2017"/>
                      <a:pt x="4884" y="2206"/>
                      <a:pt x="4726" y="2332"/>
                    </a:cubicBezTo>
                    <a:cubicBezTo>
                      <a:pt x="4657" y="2373"/>
                      <a:pt x="4583" y="2397"/>
                      <a:pt x="4510" y="2397"/>
                    </a:cubicBezTo>
                    <a:cubicBezTo>
                      <a:pt x="4416" y="2397"/>
                      <a:pt x="4325" y="2358"/>
                      <a:pt x="4254" y="2269"/>
                    </a:cubicBezTo>
                    <a:cubicBezTo>
                      <a:pt x="4114" y="2106"/>
                      <a:pt x="3957" y="2012"/>
                      <a:pt x="3821" y="2012"/>
                    </a:cubicBezTo>
                    <a:cubicBezTo>
                      <a:pt x="3773" y="2012"/>
                      <a:pt x="3728" y="2024"/>
                      <a:pt x="3687" y="2049"/>
                    </a:cubicBezTo>
                    <a:cubicBezTo>
                      <a:pt x="3592" y="2080"/>
                      <a:pt x="3466" y="2238"/>
                      <a:pt x="3466" y="2364"/>
                    </a:cubicBezTo>
                    <a:cubicBezTo>
                      <a:pt x="3466" y="2553"/>
                      <a:pt x="3624" y="2710"/>
                      <a:pt x="3813" y="2710"/>
                    </a:cubicBezTo>
                    <a:cubicBezTo>
                      <a:pt x="4411" y="2710"/>
                      <a:pt x="4852" y="3183"/>
                      <a:pt x="4852" y="3750"/>
                    </a:cubicBezTo>
                    <a:cubicBezTo>
                      <a:pt x="4852" y="4159"/>
                      <a:pt x="4600" y="4537"/>
                      <a:pt x="4222" y="4663"/>
                    </a:cubicBezTo>
                    <a:lnTo>
                      <a:pt x="4159" y="4663"/>
                    </a:lnTo>
                    <a:lnTo>
                      <a:pt x="4159" y="5073"/>
                    </a:lnTo>
                    <a:cubicBezTo>
                      <a:pt x="4159" y="5262"/>
                      <a:pt x="4002" y="5420"/>
                      <a:pt x="3813" y="5420"/>
                    </a:cubicBezTo>
                    <a:cubicBezTo>
                      <a:pt x="3624" y="5420"/>
                      <a:pt x="3466" y="5262"/>
                      <a:pt x="3466" y="5073"/>
                    </a:cubicBezTo>
                    <a:lnTo>
                      <a:pt x="3466" y="4663"/>
                    </a:lnTo>
                    <a:cubicBezTo>
                      <a:pt x="3277" y="4600"/>
                      <a:pt x="3119" y="4537"/>
                      <a:pt x="2962" y="4348"/>
                    </a:cubicBezTo>
                    <a:cubicBezTo>
                      <a:pt x="2836" y="4254"/>
                      <a:pt x="2804" y="4002"/>
                      <a:pt x="2962" y="3876"/>
                    </a:cubicBezTo>
                    <a:cubicBezTo>
                      <a:pt x="3013" y="3825"/>
                      <a:pt x="3108" y="3793"/>
                      <a:pt x="3206" y="3793"/>
                    </a:cubicBezTo>
                    <a:cubicBezTo>
                      <a:pt x="3290" y="3793"/>
                      <a:pt x="3376" y="3817"/>
                      <a:pt x="3435" y="3876"/>
                    </a:cubicBezTo>
                    <a:cubicBezTo>
                      <a:pt x="3549" y="3990"/>
                      <a:pt x="3679" y="4071"/>
                      <a:pt x="3803" y="4071"/>
                    </a:cubicBezTo>
                    <a:cubicBezTo>
                      <a:pt x="3850" y="4071"/>
                      <a:pt x="3895" y="4059"/>
                      <a:pt x="3939" y="4033"/>
                    </a:cubicBezTo>
                    <a:cubicBezTo>
                      <a:pt x="4065" y="4002"/>
                      <a:pt x="4128" y="3844"/>
                      <a:pt x="4128" y="3718"/>
                    </a:cubicBezTo>
                    <a:cubicBezTo>
                      <a:pt x="4128" y="3529"/>
                      <a:pt x="3970" y="3372"/>
                      <a:pt x="3781" y="3372"/>
                    </a:cubicBezTo>
                    <a:cubicBezTo>
                      <a:pt x="3182" y="3372"/>
                      <a:pt x="2741" y="2899"/>
                      <a:pt x="2741" y="2364"/>
                    </a:cubicBezTo>
                    <a:cubicBezTo>
                      <a:pt x="2741" y="1954"/>
                      <a:pt x="3025" y="1576"/>
                      <a:pt x="3435" y="1418"/>
                    </a:cubicBezTo>
                    <a:lnTo>
                      <a:pt x="3435" y="977"/>
                    </a:lnTo>
                    <a:cubicBezTo>
                      <a:pt x="3435" y="788"/>
                      <a:pt x="3592" y="631"/>
                      <a:pt x="3781" y="631"/>
                    </a:cubicBezTo>
                    <a:close/>
                    <a:moveTo>
                      <a:pt x="3813" y="1"/>
                    </a:moveTo>
                    <a:cubicBezTo>
                      <a:pt x="1733" y="1"/>
                      <a:pt x="0" y="1734"/>
                      <a:pt x="0" y="3813"/>
                    </a:cubicBezTo>
                    <a:cubicBezTo>
                      <a:pt x="0" y="4537"/>
                      <a:pt x="190" y="5231"/>
                      <a:pt x="536" y="5829"/>
                    </a:cubicBezTo>
                    <a:cubicBezTo>
                      <a:pt x="1009" y="5546"/>
                      <a:pt x="1544" y="5420"/>
                      <a:pt x="2080" y="5420"/>
                    </a:cubicBezTo>
                    <a:cubicBezTo>
                      <a:pt x="2146" y="5414"/>
                      <a:pt x="2213" y="5411"/>
                      <a:pt x="2279" y="5411"/>
                    </a:cubicBezTo>
                    <a:cubicBezTo>
                      <a:pt x="2936" y="5411"/>
                      <a:pt x="3587" y="5692"/>
                      <a:pt x="4159" y="6207"/>
                    </a:cubicBezTo>
                    <a:lnTo>
                      <a:pt x="5892" y="6207"/>
                    </a:lnTo>
                    <a:cubicBezTo>
                      <a:pt x="6144" y="6207"/>
                      <a:pt x="6364" y="6302"/>
                      <a:pt x="6585" y="6428"/>
                    </a:cubicBezTo>
                    <a:cubicBezTo>
                      <a:pt x="7215" y="5735"/>
                      <a:pt x="7625" y="4789"/>
                      <a:pt x="7625" y="3813"/>
                    </a:cubicBezTo>
                    <a:cubicBezTo>
                      <a:pt x="7625" y="1734"/>
                      <a:pt x="5892" y="1"/>
                      <a:pt x="38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8"/>
              <p:cNvSpPr/>
              <p:nvPr/>
            </p:nvSpPr>
            <p:spPr>
              <a:xfrm>
                <a:off x="2474975" y="3742775"/>
                <a:ext cx="228425" cy="12565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5026" extrusionOk="0">
                    <a:moveTo>
                      <a:pt x="1422" y="0"/>
                    </a:moveTo>
                    <a:cubicBezTo>
                      <a:pt x="918" y="0"/>
                      <a:pt x="416" y="160"/>
                      <a:pt x="0" y="457"/>
                    </a:cubicBezTo>
                    <a:lnTo>
                      <a:pt x="0" y="5025"/>
                    </a:lnTo>
                    <a:lnTo>
                      <a:pt x="5230" y="5025"/>
                    </a:lnTo>
                    <a:cubicBezTo>
                      <a:pt x="5923" y="5025"/>
                      <a:pt x="6490" y="4679"/>
                      <a:pt x="6900" y="4143"/>
                    </a:cubicBezTo>
                    <a:lnTo>
                      <a:pt x="8916" y="1245"/>
                    </a:lnTo>
                    <a:cubicBezTo>
                      <a:pt x="9137" y="930"/>
                      <a:pt x="9074" y="489"/>
                      <a:pt x="8727" y="268"/>
                    </a:cubicBezTo>
                    <a:cubicBezTo>
                      <a:pt x="8633" y="221"/>
                      <a:pt x="8517" y="196"/>
                      <a:pt x="8398" y="196"/>
                    </a:cubicBezTo>
                    <a:cubicBezTo>
                      <a:pt x="8196" y="196"/>
                      <a:pt x="7983" y="268"/>
                      <a:pt x="7845" y="426"/>
                    </a:cubicBezTo>
                    <a:lnTo>
                      <a:pt x="5955" y="2726"/>
                    </a:lnTo>
                    <a:cubicBezTo>
                      <a:pt x="5829" y="2883"/>
                      <a:pt x="5545" y="2978"/>
                      <a:pt x="5419" y="2978"/>
                    </a:cubicBezTo>
                    <a:lnTo>
                      <a:pt x="3119" y="2978"/>
                    </a:lnTo>
                    <a:cubicBezTo>
                      <a:pt x="2899" y="2978"/>
                      <a:pt x="2741" y="2820"/>
                      <a:pt x="2741" y="2631"/>
                    </a:cubicBezTo>
                    <a:cubicBezTo>
                      <a:pt x="2741" y="2411"/>
                      <a:pt x="2899" y="2253"/>
                      <a:pt x="3119" y="2253"/>
                    </a:cubicBezTo>
                    <a:lnTo>
                      <a:pt x="5198" y="2253"/>
                    </a:lnTo>
                    <a:cubicBezTo>
                      <a:pt x="5576" y="2253"/>
                      <a:pt x="5923" y="1938"/>
                      <a:pt x="5923" y="1560"/>
                    </a:cubicBezTo>
                    <a:cubicBezTo>
                      <a:pt x="5923" y="1150"/>
                      <a:pt x="5576" y="835"/>
                      <a:pt x="5198" y="835"/>
                    </a:cubicBezTo>
                    <a:lnTo>
                      <a:pt x="3340" y="835"/>
                    </a:lnTo>
                    <a:cubicBezTo>
                      <a:pt x="3182" y="835"/>
                      <a:pt x="3088" y="741"/>
                      <a:pt x="2962" y="615"/>
                    </a:cubicBezTo>
                    <a:cubicBezTo>
                      <a:pt x="2773" y="426"/>
                      <a:pt x="2520" y="300"/>
                      <a:pt x="2300" y="174"/>
                    </a:cubicBezTo>
                    <a:cubicBezTo>
                      <a:pt x="2019" y="56"/>
                      <a:pt x="1720" y="0"/>
                      <a:pt x="14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3" name="Google Shape;403;p38"/>
          <p:cNvGrpSpPr/>
          <p:nvPr/>
        </p:nvGrpSpPr>
        <p:grpSpPr>
          <a:xfrm>
            <a:off x="4755624" y="1388055"/>
            <a:ext cx="882300" cy="882300"/>
            <a:chOff x="4762787" y="2130600"/>
            <a:chExt cx="882300" cy="882300"/>
          </a:xfrm>
        </p:grpSpPr>
        <p:sp>
          <p:nvSpPr>
            <p:cNvPr id="404" name="Google Shape;404;p38"/>
            <p:cNvSpPr/>
            <p:nvPr/>
          </p:nvSpPr>
          <p:spPr>
            <a:xfrm>
              <a:off x="4762787" y="2130600"/>
              <a:ext cx="882300" cy="882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5" name="Google Shape;405;p38"/>
            <p:cNvGrpSpPr/>
            <p:nvPr/>
          </p:nvGrpSpPr>
          <p:grpSpPr>
            <a:xfrm>
              <a:off x="4995524" y="2363506"/>
              <a:ext cx="416820" cy="416475"/>
              <a:chOff x="1310075" y="3980250"/>
              <a:chExt cx="297750" cy="297525"/>
            </a:xfrm>
          </p:grpSpPr>
          <p:sp>
            <p:nvSpPr>
              <p:cNvPr id="406" name="Google Shape;406;p38"/>
              <p:cNvSpPr/>
              <p:nvPr/>
            </p:nvSpPr>
            <p:spPr>
              <a:xfrm>
                <a:off x="1310075" y="3980250"/>
                <a:ext cx="297750" cy="297525"/>
              </a:xfrm>
              <a:custGeom>
                <a:avLst/>
                <a:gdLst/>
                <a:ahLst/>
                <a:cxnLst/>
                <a:rect l="l" t="t" r="r" b="b"/>
                <a:pathLst>
                  <a:path w="11910" h="11901" extrusionOk="0">
                    <a:moveTo>
                      <a:pt x="3844" y="4946"/>
                    </a:moveTo>
                    <a:cubicBezTo>
                      <a:pt x="4033" y="4946"/>
                      <a:pt x="4190" y="5104"/>
                      <a:pt x="4190" y="5293"/>
                    </a:cubicBezTo>
                    <a:lnTo>
                      <a:pt x="4190" y="6679"/>
                    </a:lnTo>
                    <a:cubicBezTo>
                      <a:pt x="4190" y="6868"/>
                      <a:pt x="4033" y="7026"/>
                      <a:pt x="3844" y="7026"/>
                    </a:cubicBezTo>
                    <a:lnTo>
                      <a:pt x="2458" y="7026"/>
                    </a:lnTo>
                    <a:cubicBezTo>
                      <a:pt x="2269" y="7026"/>
                      <a:pt x="2111" y="6868"/>
                      <a:pt x="2111" y="6679"/>
                    </a:cubicBezTo>
                    <a:lnTo>
                      <a:pt x="2111" y="5293"/>
                    </a:lnTo>
                    <a:cubicBezTo>
                      <a:pt x="2111" y="5104"/>
                      <a:pt x="2269" y="4946"/>
                      <a:pt x="2458" y="4946"/>
                    </a:cubicBezTo>
                    <a:close/>
                    <a:moveTo>
                      <a:pt x="6616" y="3560"/>
                    </a:moveTo>
                    <a:cubicBezTo>
                      <a:pt x="6837" y="3560"/>
                      <a:pt x="6994" y="3718"/>
                      <a:pt x="6994" y="3907"/>
                    </a:cubicBezTo>
                    <a:lnTo>
                      <a:pt x="6994" y="6679"/>
                    </a:lnTo>
                    <a:cubicBezTo>
                      <a:pt x="6994" y="6868"/>
                      <a:pt x="6837" y="7026"/>
                      <a:pt x="6616" y="7026"/>
                    </a:cubicBezTo>
                    <a:lnTo>
                      <a:pt x="5262" y="7026"/>
                    </a:lnTo>
                    <a:cubicBezTo>
                      <a:pt x="5041" y="7026"/>
                      <a:pt x="4884" y="6868"/>
                      <a:pt x="4884" y="6679"/>
                    </a:cubicBezTo>
                    <a:lnTo>
                      <a:pt x="4884" y="3907"/>
                    </a:lnTo>
                    <a:cubicBezTo>
                      <a:pt x="4884" y="3718"/>
                      <a:pt x="5041" y="3560"/>
                      <a:pt x="5262" y="3560"/>
                    </a:cubicBezTo>
                    <a:close/>
                    <a:moveTo>
                      <a:pt x="9389" y="2174"/>
                    </a:moveTo>
                    <a:cubicBezTo>
                      <a:pt x="9578" y="2174"/>
                      <a:pt x="9735" y="2331"/>
                      <a:pt x="9735" y="2520"/>
                    </a:cubicBezTo>
                    <a:lnTo>
                      <a:pt x="9735" y="6679"/>
                    </a:lnTo>
                    <a:cubicBezTo>
                      <a:pt x="9735" y="6868"/>
                      <a:pt x="9578" y="7026"/>
                      <a:pt x="9389" y="7026"/>
                    </a:cubicBezTo>
                    <a:lnTo>
                      <a:pt x="8003" y="7026"/>
                    </a:lnTo>
                    <a:cubicBezTo>
                      <a:pt x="7813" y="7026"/>
                      <a:pt x="7656" y="6868"/>
                      <a:pt x="7656" y="6679"/>
                    </a:cubicBezTo>
                    <a:lnTo>
                      <a:pt x="7656" y="2520"/>
                    </a:lnTo>
                    <a:cubicBezTo>
                      <a:pt x="7656" y="2331"/>
                      <a:pt x="7813" y="2174"/>
                      <a:pt x="8003" y="2174"/>
                    </a:cubicBezTo>
                    <a:close/>
                    <a:moveTo>
                      <a:pt x="5577" y="8412"/>
                    </a:moveTo>
                    <a:lnTo>
                      <a:pt x="5577" y="9105"/>
                    </a:lnTo>
                    <a:lnTo>
                      <a:pt x="5167" y="9105"/>
                    </a:lnTo>
                    <a:lnTo>
                      <a:pt x="5451" y="8412"/>
                    </a:lnTo>
                    <a:close/>
                    <a:moveTo>
                      <a:pt x="6396" y="8412"/>
                    </a:moveTo>
                    <a:lnTo>
                      <a:pt x="6679" y="9105"/>
                    </a:lnTo>
                    <a:lnTo>
                      <a:pt x="6270" y="9105"/>
                    </a:lnTo>
                    <a:lnTo>
                      <a:pt x="6270" y="8412"/>
                    </a:lnTo>
                    <a:close/>
                    <a:moveTo>
                      <a:pt x="5955" y="0"/>
                    </a:moveTo>
                    <a:cubicBezTo>
                      <a:pt x="5766" y="0"/>
                      <a:pt x="5608" y="158"/>
                      <a:pt x="5608" y="378"/>
                    </a:cubicBezTo>
                    <a:lnTo>
                      <a:pt x="5608" y="725"/>
                    </a:lnTo>
                    <a:lnTo>
                      <a:pt x="347" y="725"/>
                    </a:lnTo>
                    <a:cubicBezTo>
                      <a:pt x="158" y="725"/>
                      <a:pt x="0" y="882"/>
                      <a:pt x="0" y="1071"/>
                    </a:cubicBezTo>
                    <a:cubicBezTo>
                      <a:pt x="0" y="1260"/>
                      <a:pt x="158" y="1418"/>
                      <a:pt x="347" y="1418"/>
                    </a:cubicBezTo>
                    <a:lnTo>
                      <a:pt x="725" y="1418"/>
                    </a:lnTo>
                    <a:lnTo>
                      <a:pt x="725" y="7719"/>
                    </a:lnTo>
                    <a:lnTo>
                      <a:pt x="378" y="7719"/>
                    </a:lnTo>
                    <a:cubicBezTo>
                      <a:pt x="158" y="7719"/>
                      <a:pt x="0" y="7876"/>
                      <a:pt x="0" y="8097"/>
                    </a:cubicBezTo>
                    <a:cubicBezTo>
                      <a:pt x="0" y="8286"/>
                      <a:pt x="158" y="8443"/>
                      <a:pt x="378" y="8443"/>
                    </a:cubicBezTo>
                    <a:lnTo>
                      <a:pt x="4726" y="8443"/>
                    </a:lnTo>
                    <a:lnTo>
                      <a:pt x="3560" y="11436"/>
                    </a:lnTo>
                    <a:cubicBezTo>
                      <a:pt x="3466" y="11625"/>
                      <a:pt x="3560" y="11814"/>
                      <a:pt x="3749" y="11877"/>
                    </a:cubicBezTo>
                    <a:cubicBezTo>
                      <a:pt x="3788" y="11893"/>
                      <a:pt x="3831" y="11901"/>
                      <a:pt x="3876" y="11901"/>
                    </a:cubicBezTo>
                    <a:cubicBezTo>
                      <a:pt x="4016" y="11901"/>
                      <a:pt x="4167" y="11824"/>
                      <a:pt x="4190" y="11657"/>
                    </a:cubicBezTo>
                    <a:lnTo>
                      <a:pt x="4947" y="9830"/>
                    </a:lnTo>
                    <a:lnTo>
                      <a:pt x="5608" y="9830"/>
                    </a:lnTo>
                    <a:lnTo>
                      <a:pt x="5608" y="10838"/>
                    </a:lnTo>
                    <a:cubicBezTo>
                      <a:pt x="5608" y="11027"/>
                      <a:pt x="5766" y="11184"/>
                      <a:pt x="5955" y="11184"/>
                    </a:cubicBezTo>
                    <a:cubicBezTo>
                      <a:pt x="6144" y="11184"/>
                      <a:pt x="6301" y="11027"/>
                      <a:pt x="6301" y="10838"/>
                    </a:cubicBezTo>
                    <a:lnTo>
                      <a:pt x="6301" y="9830"/>
                    </a:lnTo>
                    <a:lnTo>
                      <a:pt x="6994" y="9830"/>
                    </a:lnTo>
                    <a:lnTo>
                      <a:pt x="7719" y="11657"/>
                    </a:lnTo>
                    <a:cubicBezTo>
                      <a:pt x="7791" y="11824"/>
                      <a:pt x="7916" y="11901"/>
                      <a:pt x="8042" y="11901"/>
                    </a:cubicBezTo>
                    <a:cubicBezTo>
                      <a:pt x="8082" y="11901"/>
                      <a:pt x="8122" y="11893"/>
                      <a:pt x="8160" y="11877"/>
                    </a:cubicBezTo>
                    <a:cubicBezTo>
                      <a:pt x="8349" y="11783"/>
                      <a:pt x="8444" y="11594"/>
                      <a:pt x="8349" y="11436"/>
                    </a:cubicBezTo>
                    <a:lnTo>
                      <a:pt x="7183" y="8443"/>
                    </a:lnTo>
                    <a:lnTo>
                      <a:pt x="11531" y="8443"/>
                    </a:lnTo>
                    <a:cubicBezTo>
                      <a:pt x="11752" y="8443"/>
                      <a:pt x="11909" y="8286"/>
                      <a:pt x="11909" y="8097"/>
                    </a:cubicBezTo>
                    <a:cubicBezTo>
                      <a:pt x="11909" y="7876"/>
                      <a:pt x="11752" y="7719"/>
                      <a:pt x="11531" y="7719"/>
                    </a:cubicBezTo>
                    <a:lnTo>
                      <a:pt x="11185" y="7719"/>
                    </a:lnTo>
                    <a:lnTo>
                      <a:pt x="11185" y="1418"/>
                    </a:lnTo>
                    <a:lnTo>
                      <a:pt x="11531" y="1418"/>
                    </a:lnTo>
                    <a:cubicBezTo>
                      <a:pt x="11752" y="1418"/>
                      <a:pt x="11909" y="1260"/>
                      <a:pt x="11909" y="1071"/>
                    </a:cubicBezTo>
                    <a:cubicBezTo>
                      <a:pt x="11909" y="882"/>
                      <a:pt x="11752" y="725"/>
                      <a:pt x="11531" y="725"/>
                    </a:cubicBezTo>
                    <a:lnTo>
                      <a:pt x="6301" y="725"/>
                    </a:lnTo>
                    <a:lnTo>
                      <a:pt x="6301" y="378"/>
                    </a:lnTo>
                    <a:cubicBezTo>
                      <a:pt x="6301" y="158"/>
                      <a:pt x="6144" y="0"/>
                      <a:pt x="59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8"/>
              <p:cNvSpPr/>
              <p:nvPr/>
            </p:nvSpPr>
            <p:spPr>
              <a:xfrm>
                <a:off x="1449475" y="4086575"/>
                <a:ext cx="17350" cy="520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2080" extrusionOk="0">
                    <a:moveTo>
                      <a:pt x="1" y="0"/>
                    </a:moveTo>
                    <a:lnTo>
                      <a:pt x="1" y="2080"/>
                    </a:lnTo>
                    <a:lnTo>
                      <a:pt x="694" y="2080"/>
                    </a:lnTo>
                    <a:lnTo>
                      <a:pt x="69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8"/>
              <p:cNvSpPr/>
              <p:nvPr/>
            </p:nvSpPr>
            <p:spPr>
              <a:xfrm>
                <a:off x="1380175" y="4121225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0" y="0"/>
                    </a:moveTo>
                    <a:lnTo>
                      <a:pt x="0" y="694"/>
                    </a:lnTo>
                    <a:lnTo>
                      <a:pt x="693" y="694"/>
                    </a:lnTo>
                    <a:lnTo>
                      <a:pt x="69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8"/>
              <p:cNvSpPr/>
              <p:nvPr/>
            </p:nvSpPr>
            <p:spPr>
              <a:xfrm>
                <a:off x="1518800" y="4051925"/>
                <a:ext cx="18125" cy="866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3466" extrusionOk="0">
                    <a:moveTo>
                      <a:pt x="0" y="0"/>
                    </a:moveTo>
                    <a:lnTo>
                      <a:pt x="0" y="3466"/>
                    </a:lnTo>
                    <a:lnTo>
                      <a:pt x="725" y="3466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0" name="Google Shape;410;p38"/>
          <p:cNvGrpSpPr/>
          <p:nvPr/>
        </p:nvGrpSpPr>
        <p:grpSpPr>
          <a:xfrm>
            <a:off x="3483607" y="2955465"/>
            <a:ext cx="882300" cy="882300"/>
            <a:chOff x="3492962" y="3532875"/>
            <a:chExt cx="882300" cy="882300"/>
          </a:xfrm>
        </p:grpSpPr>
        <p:sp>
          <p:nvSpPr>
            <p:cNvPr id="411" name="Google Shape;411;p38"/>
            <p:cNvSpPr/>
            <p:nvPr/>
          </p:nvSpPr>
          <p:spPr>
            <a:xfrm>
              <a:off x="3492962" y="3532875"/>
              <a:ext cx="882300" cy="882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2" name="Google Shape;412;p38"/>
            <p:cNvGrpSpPr/>
            <p:nvPr/>
          </p:nvGrpSpPr>
          <p:grpSpPr>
            <a:xfrm>
              <a:off x="3732420" y="3767296"/>
              <a:ext cx="412376" cy="413466"/>
              <a:chOff x="1674750" y="3254050"/>
              <a:chExt cx="294575" cy="295375"/>
            </a:xfrm>
          </p:grpSpPr>
          <p:sp>
            <p:nvSpPr>
              <p:cNvPr id="413" name="Google Shape;413;p38"/>
              <p:cNvSpPr/>
              <p:nvPr/>
            </p:nvSpPr>
            <p:spPr>
              <a:xfrm>
                <a:off x="1691275" y="3351700"/>
                <a:ext cx="278050" cy="197725"/>
              </a:xfrm>
              <a:custGeom>
                <a:avLst/>
                <a:gdLst/>
                <a:ahLst/>
                <a:cxnLst/>
                <a:rect l="l" t="t" r="r" b="b"/>
                <a:pathLst>
                  <a:path w="11122" h="7909" extrusionOk="0">
                    <a:moveTo>
                      <a:pt x="10535" y="0"/>
                    </a:moveTo>
                    <a:cubicBezTo>
                      <a:pt x="10489" y="0"/>
                      <a:pt x="10442" y="10"/>
                      <a:pt x="10397" y="33"/>
                    </a:cubicBezTo>
                    <a:cubicBezTo>
                      <a:pt x="10208" y="64"/>
                      <a:pt x="10114" y="253"/>
                      <a:pt x="10177" y="474"/>
                    </a:cubicBezTo>
                    <a:cubicBezTo>
                      <a:pt x="10334" y="978"/>
                      <a:pt x="10429" y="1482"/>
                      <a:pt x="10429" y="1986"/>
                    </a:cubicBezTo>
                    <a:cubicBezTo>
                      <a:pt x="10429" y="4885"/>
                      <a:pt x="8066" y="7247"/>
                      <a:pt x="5199" y="7247"/>
                    </a:cubicBezTo>
                    <a:cubicBezTo>
                      <a:pt x="3561" y="7247"/>
                      <a:pt x="2017" y="6397"/>
                      <a:pt x="1072" y="5137"/>
                    </a:cubicBezTo>
                    <a:lnTo>
                      <a:pt x="1733" y="5137"/>
                    </a:lnTo>
                    <a:cubicBezTo>
                      <a:pt x="1922" y="5137"/>
                      <a:pt x="2080" y="4979"/>
                      <a:pt x="2080" y="4790"/>
                    </a:cubicBezTo>
                    <a:cubicBezTo>
                      <a:pt x="2080" y="4601"/>
                      <a:pt x="1922" y="4443"/>
                      <a:pt x="1733" y="4443"/>
                    </a:cubicBezTo>
                    <a:lnTo>
                      <a:pt x="347" y="4443"/>
                    </a:lnTo>
                    <a:cubicBezTo>
                      <a:pt x="158" y="4443"/>
                      <a:pt x="1" y="4601"/>
                      <a:pt x="1" y="4790"/>
                    </a:cubicBezTo>
                    <a:lnTo>
                      <a:pt x="1" y="6176"/>
                    </a:lnTo>
                    <a:cubicBezTo>
                      <a:pt x="1" y="6365"/>
                      <a:pt x="158" y="6523"/>
                      <a:pt x="347" y="6523"/>
                    </a:cubicBezTo>
                    <a:cubicBezTo>
                      <a:pt x="536" y="6523"/>
                      <a:pt x="694" y="6365"/>
                      <a:pt x="694" y="6176"/>
                    </a:cubicBezTo>
                    <a:lnTo>
                      <a:pt x="694" y="5767"/>
                    </a:lnTo>
                    <a:cubicBezTo>
                      <a:pt x="1796" y="7090"/>
                      <a:pt x="3466" y="7909"/>
                      <a:pt x="5199" y="7909"/>
                    </a:cubicBezTo>
                    <a:cubicBezTo>
                      <a:pt x="8412" y="7909"/>
                      <a:pt x="11122" y="5231"/>
                      <a:pt x="11122" y="1986"/>
                    </a:cubicBezTo>
                    <a:cubicBezTo>
                      <a:pt x="11122" y="1419"/>
                      <a:pt x="10996" y="820"/>
                      <a:pt x="10838" y="222"/>
                    </a:cubicBezTo>
                    <a:cubicBezTo>
                      <a:pt x="10814" y="102"/>
                      <a:pt x="10681" y="0"/>
                      <a:pt x="105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8"/>
              <p:cNvSpPr/>
              <p:nvPr/>
            </p:nvSpPr>
            <p:spPr>
              <a:xfrm>
                <a:off x="1674750" y="3254050"/>
                <a:ext cx="277250" cy="197900"/>
              </a:xfrm>
              <a:custGeom>
                <a:avLst/>
                <a:gdLst/>
                <a:ahLst/>
                <a:cxnLst/>
                <a:rect l="l" t="t" r="r" b="b"/>
                <a:pathLst>
                  <a:path w="11090" h="7916" extrusionOk="0">
                    <a:moveTo>
                      <a:pt x="5891" y="1"/>
                    </a:moveTo>
                    <a:cubicBezTo>
                      <a:pt x="2678" y="1"/>
                      <a:pt x="0" y="2679"/>
                      <a:pt x="0" y="5892"/>
                    </a:cubicBezTo>
                    <a:cubicBezTo>
                      <a:pt x="0" y="6491"/>
                      <a:pt x="126" y="7089"/>
                      <a:pt x="284" y="7656"/>
                    </a:cubicBezTo>
                    <a:cubicBezTo>
                      <a:pt x="310" y="7842"/>
                      <a:pt x="448" y="7916"/>
                      <a:pt x="604" y="7916"/>
                    </a:cubicBezTo>
                    <a:cubicBezTo>
                      <a:pt x="633" y="7916"/>
                      <a:pt x="663" y="7913"/>
                      <a:pt x="693" y="7908"/>
                    </a:cubicBezTo>
                    <a:cubicBezTo>
                      <a:pt x="882" y="7877"/>
                      <a:pt x="977" y="7656"/>
                      <a:pt x="945" y="7467"/>
                    </a:cubicBezTo>
                    <a:cubicBezTo>
                      <a:pt x="788" y="6963"/>
                      <a:pt x="662" y="6459"/>
                      <a:pt x="662" y="5892"/>
                    </a:cubicBezTo>
                    <a:cubicBezTo>
                      <a:pt x="662" y="3025"/>
                      <a:pt x="3025" y="662"/>
                      <a:pt x="5891" y="662"/>
                    </a:cubicBezTo>
                    <a:cubicBezTo>
                      <a:pt x="7561" y="662"/>
                      <a:pt x="9105" y="1481"/>
                      <a:pt x="10050" y="2742"/>
                    </a:cubicBezTo>
                    <a:lnTo>
                      <a:pt x="9357" y="2742"/>
                    </a:lnTo>
                    <a:cubicBezTo>
                      <a:pt x="9168" y="2742"/>
                      <a:pt x="9010" y="2899"/>
                      <a:pt x="9010" y="3088"/>
                    </a:cubicBezTo>
                    <a:cubicBezTo>
                      <a:pt x="9010" y="3309"/>
                      <a:pt x="9168" y="3466"/>
                      <a:pt x="9357" y="3466"/>
                    </a:cubicBezTo>
                    <a:lnTo>
                      <a:pt x="10743" y="3466"/>
                    </a:lnTo>
                    <a:cubicBezTo>
                      <a:pt x="10932" y="3466"/>
                      <a:pt x="11090" y="3309"/>
                      <a:pt x="11090" y="3088"/>
                    </a:cubicBezTo>
                    <a:lnTo>
                      <a:pt x="11090" y="1733"/>
                    </a:lnTo>
                    <a:cubicBezTo>
                      <a:pt x="11090" y="1513"/>
                      <a:pt x="10932" y="1355"/>
                      <a:pt x="10743" y="1355"/>
                    </a:cubicBezTo>
                    <a:cubicBezTo>
                      <a:pt x="10554" y="1355"/>
                      <a:pt x="10397" y="1513"/>
                      <a:pt x="10397" y="1733"/>
                    </a:cubicBezTo>
                    <a:lnTo>
                      <a:pt x="10397" y="2111"/>
                    </a:lnTo>
                    <a:cubicBezTo>
                      <a:pt x="9294" y="820"/>
                      <a:pt x="7624" y="1"/>
                      <a:pt x="58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8"/>
              <p:cNvSpPr/>
              <p:nvPr/>
            </p:nvSpPr>
            <p:spPr>
              <a:xfrm>
                <a:off x="1727500" y="3306825"/>
                <a:ext cx="189075" cy="189050"/>
              </a:xfrm>
              <a:custGeom>
                <a:avLst/>
                <a:gdLst/>
                <a:ahLst/>
                <a:cxnLst/>
                <a:rect l="l" t="t" r="r" b="b"/>
                <a:pathLst>
                  <a:path w="7563" h="7562" extrusionOk="0">
                    <a:moveTo>
                      <a:pt x="3750" y="2048"/>
                    </a:moveTo>
                    <a:cubicBezTo>
                      <a:pt x="3939" y="2048"/>
                      <a:pt x="4097" y="2206"/>
                      <a:pt x="4097" y="2426"/>
                    </a:cubicBezTo>
                    <a:lnTo>
                      <a:pt x="4097" y="3435"/>
                    </a:lnTo>
                    <a:lnTo>
                      <a:pt x="4475" y="3435"/>
                    </a:lnTo>
                    <a:cubicBezTo>
                      <a:pt x="4664" y="3435"/>
                      <a:pt x="4821" y="3592"/>
                      <a:pt x="4821" y="3781"/>
                    </a:cubicBezTo>
                    <a:cubicBezTo>
                      <a:pt x="4821" y="4002"/>
                      <a:pt x="4664" y="4159"/>
                      <a:pt x="4475" y="4159"/>
                    </a:cubicBezTo>
                    <a:lnTo>
                      <a:pt x="3750" y="4159"/>
                    </a:lnTo>
                    <a:cubicBezTo>
                      <a:pt x="3561" y="4159"/>
                      <a:pt x="3403" y="4002"/>
                      <a:pt x="3403" y="3781"/>
                    </a:cubicBezTo>
                    <a:lnTo>
                      <a:pt x="3403" y="2426"/>
                    </a:lnTo>
                    <a:cubicBezTo>
                      <a:pt x="3403" y="2206"/>
                      <a:pt x="3561" y="2048"/>
                      <a:pt x="3750" y="2048"/>
                    </a:cubicBezTo>
                    <a:close/>
                    <a:moveTo>
                      <a:pt x="3435" y="0"/>
                    </a:moveTo>
                    <a:cubicBezTo>
                      <a:pt x="2647" y="95"/>
                      <a:pt x="1923" y="410"/>
                      <a:pt x="1356" y="883"/>
                    </a:cubicBezTo>
                    <a:lnTo>
                      <a:pt x="2049" y="1576"/>
                    </a:lnTo>
                    <a:cubicBezTo>
                      <a:pt x="2175" y="1702"/>
                      <a:pt x="2175" y="1954"/>
                      <a:pt x="2049" y="2048"/>
                    </a:cubicBezTo>
                    <a:cubicBezTo>
                      <a:pt x="1986" y="2111"/>
                      <a:pt x="1899" y="2143"/>
                      <a:pt x="1812" y="2143"/>
                    </a:cubicBezTo>
                    <a:cubicBezTo>
                      <a:pt x="1726" y="2143"/>
                      <a:pt x="1639" y="2111"/>
                      <a:pt x="1576" y="2048"/>
                    </a:cubicBezTo>
                    <a:lnTo>
                      <a:pt x="883" y="1355"/>
                    </a:lnTo>
                    <a:cubicBezTo>
                      <a:pt x="410" y="1922"/>
                      <a:pt x="95" y="2647"/>
                      <a:pt x="1" y="3435"/>
                    </a:cubicBezTo>
                    <a:lnTo>
                      <a:pt x="1041" y="3435"/>
                    </a:lnTo>
                    <a:cubicBezTo>
                      <a:pt x="1230" y="3435"/>
                      <a:pt x="1387" y="3592"/>
                      <a:pt x="1387" y="3781"/>
                    </a:cubicBezTo>
                    <a:cubicBezTo>
                      <a:pt x="1387" y="3970"/>
                      <a:pt x="1230" y="4128"/>
                      <a:pt x="1041" y="4128"/>
                    </a:cubicBezTo>
                    <a:lnTo>
                      <a:pt x="1" y="4128"/>
                    </a:lnTo>
                    <a:cubicBezTo>
                      <a:pt x="95" y="4915"/>
                      <a:pt x="410" y="5640"/>
                      <a:pt x="883" y="6238"/>
                    </a:cubicBezTo>
                    <a:lnTo>
                      <a:pt x="1576" y="5514"/>
                    </a:lnTo>
                    <a:cubicBezTo>
                      <a:pt x="1639" y="5451"/>
                      <a:pt x="1734" y="5419"/>
                      <a:pt x="1824" y="5419"/>
                    </a:cubicBezTo>
                    <a:cubicBezTo>
                      <a:pt x="1915" y="5419"/>
                      <a:pt x="2001" y="5451"/>
                      <a:pt x="2049" y="5514"/>
                    </a:cubicBezTo>
                    <a:cubicBezTo>
                      <a:pt x="2175" y="5640"/>
                      <a:pt x="2175" y="5860"/>
                      <a:pt x="2049" y="5986"/>
                    </a:cubicBezTo>
                    <a:lnTo>
                      <a:pt x="1356" y="6711"/>
                    </a:lnTo>
                    <a:cubicBezTo>
                      <a:pt x="1923" y="7184"/>
                      <a:pt x="2647" y="7499"/>
                      <a:pt x="3435" y="7562"/>
                    </a:cubicBezTo>
                    <a:lnTo>
                      <a:pt x="3435" y="6553"/>
                    </a:lnTo>
                    <a:cubicBezTo>
                      <a:pt x="3435" y="6333"/>
                      <a:pt x="3592" y="6175"/>
                      <a:pt x="3781" y="6175"/>
                    </a:cubicBezTo>
                    <a:cubicBezTo>
                      <a:pt x="4002" y="6175"/>
                      <a:pt x="4160" y="6333"/>
                      <a:pt x="4160" y="6553"/>
                    </a:cubicBezTo>
                    <a:lnTo>
                      <a:pt x="4160" y="7562"/>
                    </a:lnTo>
                    <a:cubicBezTo>
                      <a:pt x="4947" y="7499"/>
                      <a:pt x="5640" y="7184"/>
                      <a:pt x="6239" y="6711"/>
                    </a:cubicBezTo>
                    <a:lnTo>
                      <a:pt x="5514" y="5986"/>
                    </a:lnTo>
                    <a:cubicBezTo>
                      <a:pt x="5420" y="5860"/>
                      <a:pt x="5420" y="5640"/>
                      <a:pt x="5514" y="5514"/>
                    </a:cubicBezTo>
                    <a:cubicBezTo>
                      <a:pt x="5577" y="5451"/>
                      <a:pt x="5672" y="5419"/>
                      <a:pt x="5762" y="5419"/>
                    </a:cubicBezTo>
                    <a:cubicBezTo>
                      <a:pt x="5853" y="5419"/>
                      <a:pt x="5940" y="5451"/>
                      <a:pt x="5987" y="5514"/>
                    </a:cubicBezTo>
                    <a:lnTo>
                      <a:pt x="6711" y="6238"/>
                    </a:lnTo>
                    <a:cubicBezTo>
                      <a:pt x="7184" y="5640"/>
                      <a:pt x="7499" y="4915"/>
                      <a:pt x="7562" y="4128"/>
                    </a:cubicBezTo>
                    <a:lnTo>
                      <a:pt x="6554" y="4128"/>
                    </a:lnTo>
                    <a:cubicBezTo>
                      <a:pt x="6365" y="4128"/>
                      <a:pt x="6207" y="3970"/>
                      <a:pt x="6207" y="3781"/>
                    </a:cubicBezTo>
                    <a:cubicBezTo>
                      <a:pt x="6207" y="3592"/>
                      <a:pt x="6365" y="3435"/>
                      <a:pt x="6554" y="3435"/>
                    </a:cubicBezTo>
                    <a:lnTo>
                      <a:pt x="7562" y="3435"/>
                    </a:lnTo>
                    <a:cubicBezTo>
                      <a:pt x="7499" y="2647"/>
                      <a:pt x="7184" y="1922"/>
                      <a:pt x="6711" y="1355"/>
                    </a:cubicBezTo>
                    <a:lnTo>
                      <a:pt x="5987" y="2048"/>
                    </a:lnTo>
                    <a:cubicBezTo>
                      <a:pt x="5940" y="2111"/>
                      <a:pt x="5853" y="2143"/>
                      <a:pt x="5762" y="2143"/>
                    </a:cubicBezTo>
                    <a:cubicBezTo>
                      <a:pt x="5672" y="2143"/>
                      <a:pt x="5577" y="2111"/>
                      <a:pt x="5514" y="2048"/>
                    </a:cubicBezTo>
                    <a:cubicBezTo>
                      <a:pt x="5420" y="1922"/>
                      <a:pt x="5420" y="1702"/>
                      <a:pt x="5514" y="1576"/>
                    </a:cubicBezTo>
                    <a:lnTo>
                      <a:pt x="6239" y="883"/>
                    </a:lnTo>
                    <a:cubicBezTo>
                      <a:pt x="5640" y="410"/>
                      <a:pt x="4947" y="95"/>
                      <a:pt x="4160" y="0"/>
                    </a:cubicBezTo>
                    <a:lnTo>
                      <a:pt x="4160" y="1040"/>
                    </a:lnTo>
                    <a:cubicBezTo>
                      <a:pt x="4160" y="1229"/>
                      <a:pt x="4002" y="1387"/>
                      <a:pt x="3781" y="1387"/>
                    </a:cubicBezTo>
                    <a:cubicBezTo>
                      <a:pt x="3592" y="1387"/>
                      <a:pt x="3435" y="1229"/>
                      <a:pt x="3435" y="1040"/>
                    </a:cubicBezTo>
                    <a:lnTo>
                      <a:pt x="343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6" name="Google Shape;416;p38"/>
          <p:cNvGrpSpPr/>
          <p:nvPr/>
        </p:nvGrpSpPr>
        <p:grpSpPr>
          <a:xfrm>
            <a:off x="3475976" y="1388055"/>
            <a:ext cx="882300" cy="882300"/>
            <a:chOff x="3492962" y="2130600"/>
            <a:chExt cx="882300" cy="882300"/>
          </a:xfrm>
        </p:grpSpPr>
        <p:sp>
          <p:nvSpPr>
            <p:cNvPr id="417" name="Google Shape;417;p38"/>
            <p:cNvSpPr/>
            <p:nvPr/>
          </p:nvSpPr>
          <p:spPr>
            <a:xfrm>
              <a:off x="3492962" y="2130600"/>
              <a:ext cx="882300" cy="882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8" name="Google Shape;418;p38"/>
            <p:cNvGrpSpPr/>
            <p:nvPr/>
          </p:nvGrpSpPr>
          <p:grpSpPr>
            <a:xfrm>
              <a:off x="3731308" y="2364460"/>
              <a:ext cx="414615" cy="414586"/>
              <a:chOff x="3497300" y="3227275"/>
              <a:chExt cx="296175" cy="296175"/>
            </a:xfrm>
          </p:grpSpPr>
          <p:sp>
            <p:nvSpPr>
              <p:cNvPr id="419" name="Google Shape;419;p38"/>
              <p:cNvSpPr/>
              <p:nvPr/>
            </p:nvSpPr>
            <p:spPr>
              <a:xfrm>
                <a:off x="3609925" y="3339900"/>
                <a:ext cx="69350" cy="68550"/>
              </a:xfrm>
              <a:custGeom>
                <a:avLst/>
                <a:gdLst/>
                <a:ahLst/>
                <a:cxnLst/>
                <a:rect l="l" t="t" r="r" b="b"/>
                <a:pathLst>
                  <a:path w="2774" h="2742" extrusionOk="0">
                    <a:moveTo>
                      <a:pt x="1387" y="1"/>
                    </a:moveTo>
                    <a:cubicBezTo>
                      <a:pt x="631" y="1"/>
                      <a:pt x="1" y="631"/>
                      <a:pt x="1" y="1355"/>
                    </a:cubicBezTo>
                    <a:cubicBezTo>
                      <a:pt x="1" y="2112"/>
                      <a:pt x="631" y="2742"/>
                      <a:pt x="1387" y="2742"/>
                    </a:cubicBezTo>
                    <a:cubicBezTo>
                      <a:pt x="2143" y="2742"/>
                      <a:pt x="2773" y="2112"/>
                      <a:pt x="2773" y="1355"/>
                    </a:cubicBezTo>
                    <a:cubicBezTo>
                      <a:pt x="2773" y="631"/>
                      <a:pt x="2143" y="1"/>
                      <a:pt x="13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8"/>
              <p:cNvSpPr/>
              <p:nvPr/>
            </p:nvSpPr>
            <p:spPr>
              <a:xfrm>
                <a:off x="3531175" y="3227275"/>
                <a:ext cx="86650" cy="86675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3467" extrusionOk="0">
                    <a:moveTo>
                      <a:pt x="1733" y="1"/>
                    </a:moveTo>
                    <a:cubicBezTo>
                      <a:pt x="788" y="1"/>
                      <a:pt x="0" y="788"/>
                      <a:pt x="0" y="1733"/>
                    </a:cubicBezTo>
                    <a:cubicBezTo>
                      <a:pt x="0" y="2678"/>
                      <a:pt x="788" y="3466"/>
                      <a:pt x="1733" y="3466"/>
                    </a:cubicBezTo>
                    <a:cubicBezTo>
                      <a:pt x="2741" y="3466"/>
                      <a:pt x="3466" y="2678"/>
                      <a:pt x="3466" y="1733"/>
                    </a:cubicBezTo>
                    <a:cubicBezTo>
                      <a:pt x="3466" y="788"/>
                      <a:pt x="2678" y="1"/>
                      <a:pt x="1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38"/>
              <p:cNvSpPr/>
              <p:nvPr/>
            </p:nvSpPr>
            <p:spPr>
              <a:xfrm>
                <a:off x="3670575" y="3227275"/>
                <a:ext cx="86675" cy="8667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3467" extrusionOk="0">
                    <a:moveTo>
                      <a:pt x="1733" y="1"/>
                    </a:moveTo>
                    <a:cubicBezTo>
                      <a:pt x="788" y="1"/>
                      <a:pt x="1" y="788"/>
                      <a:pt x="1" y="1733"/>
                    </a:cubicBezTo>
                    <a:cubicBezTo>
                      <a:pt x="1" y="2678"/>
                      <a:pt x="788" y="3466"/>
                      <a:pt x="1733" y="3466"/>
                    </a:cubicBezTo>
                    <a:cubicBezTo>
                      <a:pt x="2679" y="3466"/>
                      <a:pt x="3466" y="2678"/>
                      <a:pt x="3466" y="1733"/>
                    </a:cubicBezTo>
                    <a:cubicBezTo>
                      <a:pt x="3466" y="788"/>
                      <a:pt x="2679" y="1"/>
                      <a:pt x="1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8"/>
              <p:cNvSpPr/>
              <p:nvPr/>
            </p:nvSpPr>
            <p:spPr>
              <a:xfrm>
                <a:off x="3622525" y="3421825"/>
                <a:ext cx="4177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009" extrusionOk="0">
                    <a:moveTo>
                      <a:pt x="1" y="0"/>
                    </a:moveTo>
                    <a:lnTo>
                      <a:pt x="851" y="1008"/>
                    </a:lnTo>
                    <a:lnTo>
                      <a:pt x="1671" y="0"/>
                    </a:lnTo>
                    <a:lnTo>
                      <a:pt x="1671" y="0"/>
                    </a:lnTo>
                    <a:cubicBezTo>
                      <a:pt x="1450" y="126"/>
                      <a:pt x="1167" y="158"/>
                      <a:pt x="851" y="158"/>
                    </a:cubicBezTo>
                    <a:cubicBezTo>
                      <a:pt x="568" y="158"/>
                      <a:pt x="284" y="95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8"/>
              <p:cNvSpPr/>
              <p:nvPr/>
            </p:nvSpPr>
            <p:spPr>
              <a:xfrm>
                <a:off x="3566600" y="3416300"/>
                <a:ext cx="70125" cy="10635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4254" extrusionOk="0">
                    <a:moveTo>
                      <a:pt x="1261" y="1"/>
                    </a:moveTo>
                    <a:cubicBezTo>
                      <a:pt x="474" y="599"/>
                      <a:pt x="1" y="1513"/>
                      <a:pt x="1" y="2490"/>
                    </a:cubicBezTo>
                    <a:lnTo>
                      <a:pt x="1" y="3907"/>
                    </a:lnTo>
                    <a:cubicBezTo>
                      <a:pt x="1" y="4096"/>
                      <a:pt x="158" y="4254"/>
                      <a:pt x="379" y="4254"/>
                    </a:cubicBezTo>
                    <a:lnTo>
                      <a:pt x="2805" y="4254"/>
                    </a:lnTo>
                    <a:lnTo>
                      <a:pt x="2805" y="1891"/>
                    </a:lnTo>
                    <a:lnTo>
                      <a:pt x="126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38"/>
              <p:cNvSpPr/>
              <p:nvPr/>
            </p:nvSpPr>
            <p:spPr>
              <a:xfrm>
                <a:off x="3653250" y="3417100"/>
                <a:ext cx="70125" cy="10635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4254" extrusionOk="0">
                    <a:moveTo>
                      <a:pt x="1544" y="0"/>
                    </a:moveTo>
                    <a:lnTo>
                      <a:pt x="1" y="1890"/>
                    </a:lnTo>
                    <a:lnTo>
                      <a:pt x="1" y="4253"/>
                    </a:lnTo>
                    <a:lnTo>
                      <a:pt x="2458" y="4253"/>
                    </a:lnTo>
                    <a:cubicBezTo>
                      <a:pt x="2647" y="4253"/>
                      <a:pt x="2804" y="4096"/>
                      <a:pt x="2804" y="3907"/>
                    </a:cubicBezTo>
                    <a:lnTo>
                      <a:pt x="2804" y="2489"/>
                    </a:lnTo>
                    <a:cubicBezTo>
                      <a:pt x="2773" y="1481"/>
                      <a:pt x="2300" y="567"/>
                      <a:pt x="15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38"/>
              <p:cNvSpPr/>
              <p:nvPr/>
            </p:nvSpPr>
            <p:spPr>
              <a:xfrm>
                <a:off x="3655625" y="3310775"/>
                <a:ext cx="13785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5514" h="4348" extrusionOk="0">
                    <a:moveTo>
                      <a:pt x="3686" y="1512"/>
                    </a:moveTo>
                    <a:cubicBezTo>
                      <a:pt x="3907" y="1512"/>
                      <a:pt x="4064" y="1670"/>
                      <a:pt x="4064" y="1859"/>
                    </a:cubicBezTo>
                    <a:cubicBezTo>
                      <a:pt x="4064" y="2048"/>
                      <a:pt x="3907" y="2205"/>
                      <a:pt x="3686" y="2205"/>
                    </a:cubicBezTo>
                    <a:lnTo>
                      <a:pt x="2993" y="2205"/>
                    </a:lnTo>
                    <a:cubicBezTo>
                      <a:pt x="2804" y="2205"/>
                      <a:pt x="2646" y="2048"/>
                      <a:pt x="2646" y="1859"/>
                    </a:cubicBezTo>
                    <a:cubicBezTo>
                      <a:pt x="2646" y="1670"/>
                      <a:pt x="2804" y="1512"/>
                      <a:pt x="2993" y="1512"/>
                    </a:cubicBezTo>
                    <a:close/>
                    <a:moveTo>
                      <a:pt x="4127" y="0"/>
                    </a:moveTo>
                    <a:cubicBezTo>
                      <a:pt x="3686" y="536"/>
                      <a:pt x="3056" y="851"/>
                      <a:pt x="2331" y="851"/>
                    </a:cubicBezTo>
                    <a:cubicBezTo>
                      <a:pt x="1607" y="851"/>
                      <a:pt x="977" y="504"/>
                      <a:pt x="536" y="63"/>
                    </a:cubicBezTo>
                    <a:cubicBezTo>
                      <a:pt x="347" y="221"/>
                      <a:pt x="158" y="378"/>
                      <a:pt x="0" y="567"/>
                    </a:cubicBezTo>
                    <a:cubicBezTo>
                      <a:pt x="945" y="756"/>
                      <a:pt x="1638" y="1575"/>
                      <a:pt x="1638" y="2615"/>
                    </a:cubicBezTo>
                    <a:cubicBezTo>
                      <a:pt x="1638" y="2930"/>
                      <a:pt x="1575" y="3214"/>
                      <a:pt x="1449" y="3466"/>
                    </a:cubicBezTo>
                    <a:cubicBezTo>
                      <a:pt x="1859" y="3718"/>
                      <a:pt x="2205" y="4001"/>
                      <a:pt x="2520" y="4348"/>
                    </a:cubicBezTo>
                    <a:lnTo>
                      <a:pt x="5167" y="4348"/>
                    </a:lnTo>
                    <a:cubicBezTo>
                      <a:pt x="5356" y="4348"/>
                      <a:pt x="5513" y="4190"/>
                      <a:pt x="5513" y="4001"/>
                    </a:cubicBezTo>
                    <a:lnTo>
                      <a:pt x="5513" y="2615"/>
                    </a:lnTo>
                    <a:cubicBezTo>
                      <a:pt x="5482" y="1512"/>
                      <a:pt x="4915" y="567"/>
                      <a:pt x="41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8"/>
              <p:cNvSpPr/>
              <p:nvPr/>
            </p:nvSpPr>
            <p:spPr>
              <a:xfrm>
                <a:off x="3497300" y="3309975"/>
                <a:ext cx="136275" cy="108725"/>
              </a:xfrm>
              <a:custGeom>
                <a:avLst/>
                <a:gdLst/>
                <a:ahLst/>
                <a:cxnLst/>
                <a:rect l="l" t="t" r="r" b="b"/>
                <a:pathLst>
                  <a:path w="5451" h="4349" extrusionOk="0">
                    <a:moveTo>
                      <a:pt x="2426" y="1544"/>
                    </a:moveTo>
                    <a:cubicBezTo>
                      <a:pt x="2615" y="1544"/>
                      <a:pt x="2773" y="1702"/>
                      <a:pt x="2773" y="1891"/>
                    </a:cubicBezTo>
                    <a:cubicBezTo>
                      <a:pt x="2773" y="2080"/>
                      <a:pt x="2615" y="2237"/>
                      <a:pt x="2426" y="2237"/>
                    </a:cubicBezTo>
                    <a:lnTo>
                      <a:pt x="1733" y="2237"/>
                    </a:lnTo>
                    <a:cubicBezTo>
                      <a:pt x="1513" y="2237"/>
                      <a:pt x="1355" y="2080"/>
                      <a:pt x="1355" y="1891"/>
                    </a:cubicBezTo>
                    <a:cubicBezTo>
                      <a:pt x="1355" y="1702"/>
                      <a:pt x="1513" y="1544"/>
                      <a:pt x="1733" y="1544"/>
                    </a:cubicBezTo>
                    <a:close/>
                    <a:moveTo>
                      <a:pt x="1324" y="1"/>
                    </a:moveTo>
                    <a:cubicBezTo>
                      <a:pt x="536" y="568"/>
                      <a:pt x="1" y="1513"/>
                      <a:pt x="1" y="2552"/>
                    </a:cubicBezTo>
                    <a:lnTo>
                      <a:pt x="1" y="3939"/>
                    </a:lnTo>
                    <a:cubicBezTo>
                      <a:pt x="1" y="4191"/>
                      <a:pt x="95" y="4348"/>
                      <a:pt x="316" y="4348"/>
                    </a:cubicBezTo>
                    <a:lnTo>
                      <a:pt x="2930" y="4348"/>
                    </a:lnTo>
                    <a:cubicBezTo>
                      <a:pt x="3214" y="3970"/>
                      <a:pt x="3561" y="3655"/>
                      <a:pt x="4002" y="3466"/>
                    </a:cubicBezTo>
                    <a:cubicBezTo>
                      <a:pt x="3876" y="3183"/>
                      <a:pt x="3813" y="2930"/>
                      <a:pt x="3813" y="2615"/>
                    </a:cubicBezTo>
                    <a:cubicBezTo>
                      <a:pt x="3813" y="1607"/>
                      <a:pt x="4506" y="757"/>
                      <a:pt x="5451" y="568"/>
                    </a:cubicBezTo>
                    <a:cubicBezTo>
                      <a:pt x="5293" y="347"/>
                      <a:pt x="5104" y="190"/>
                      <a:pt x="4915" y="32"/>
                    </a:cubicBezTo>
                    <a:cubicBezTo>
                      <a:pt x="4474" y="505"/>
                      <a:pt x="3844" y="820"/>
                      <a:pt x="3151" y="820"/>
                    </a:cubicBezTo>
                    <a:cubicBezTo>
                      <a:pt x="2426" y="820"/>
                      <a:pt x="1796" y="505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5"/>
          <p:cNvSpPr txBox="1">
            <a:spLocks noGrp="1"/>
          </p:cNvSpPr>
          <p:nvPr>
            <p:ph type="title" idx="4"/>
          </p:nvPr>
        </p:nvSpPr>
        <p:spPr>
          <a:xfrm>
            <a:off x="713290" y="447198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STAFF </a:t>
            </a:r>
            <a:r>
              <a:rPr lang="en" dirty="0">
                <a:solidFill>
                  <a:schemeClr val="accent1"/>
                </a:solidFill>
              </a:rPr>
              <a:t>V</a:t>
            </a:r>
            <a:r>
              <a:rPr lang="en" dirty="0">
                <a:solidFill>
                  <a:schemeClr val="tx1"/>
                </a:solidFill>
              </a:rPr>
              <a:t>S</a:t>
            </a:r>
            <a:r>
              <a:rPr lang="en" dirty="0">
                <a:solidFill>
                  <a:schemeClr val="accent1"/>
                </a:solidFill>
              </a:rPr>
              <a:t> STUDENTS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9E098B-441D-2C3B-E97D-B2337CC75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90" y="1555413"/>
            <a:ext cx="3140084" cy="2263336"/>
          </a:xfrm>
          <a:prstGeom prst="rect">
            <a:avLst/>
          </a:prstGeom>
        </p:spPr>
      </p:pic>
      <p:grpSp>
        <p:nvGrpSpPr>
          <p:cNvPr id="8" name="Google Shape;308;p35">
            <a:extLst>
              <a:ext uri="{FF2B5EF4-FFF2-40B4-BE49-F238E27FC236}">
                <a16:creationId xmlns:a16="http://schemas.microsoft.com/office/drawing/2014/main" id="{9DF60A8C-0455-16D3-769C-7FB2013FC27B}"/>
              </a:ext>
            </a:extLst>
          </p:cNvPr>
          <p:cNvGrpSpPr/>
          <p:nvPr/>
        </p:nvGrpSpPr>
        <p:grpSpPr>
          <a:xfrm>
            <a:off x="1843936" y="1142412"/>
            <a:ext cx="882300" cy="882300"/>
            <a:chOff x="1849200" y="1991525"/>
            <a:chExt cx="882300" cy="882300"/>
          </a:xfrm>
        </p:grpSpPr>
        <p:sp>
          <p:nvSpPr>
            <p:cNvPr id="9" name="Google Shape;309;p35">
              <a:extLst>
                <a:ext uri="{FF2B5EF4-FFF2-40B4-BE49-F238E27FC236}">
                  <a16:creationId xmlns:a16="http://schemas.microsoft.com/office/drawing/2014/main" id="{5C204DA9-58EE-EB65-24BE-B3BFA147EF74}"/>
                </a:ext>
              </a:extLst>
            </p:cNvPr>
            <p:cNvSpPr/>
            <p:nvPr/>
          </p:nvSpPr>
          <p:spPr>
            <a:xfrm>
              <a:off x="1849200" y="1991525"/>
              <a:ext cx="882300" cy="882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" name="Google Shape;310;p35">
              <a:extLst>
                <a:ext uri="{FF2B5EF4-FFF2-40B4-BE49-F238E27FC236}">
                  <a16:creationId xmlns:a16="http://schemas.microsoft.com/office/drawing/2014/main" id="{F5E89EA0-471C-CDFC-31BB-4DA0E873BFC1}"/>
                </a:ext>
              </a:extLst>
            </p:cNvPr>
            <p:cNvGrpSpPr/>
            <p:nvPr/>
          </p:nvGrpSpPr>
          <p:grpSpPr>
            <a:xfrm>
              <a:off x="2029436" y="2172050"/>
              <a:ext cx="522498" cy="521209"/>
              <a:chOff x="6553275" y="3604550"/>
              <a:chExt cx="296975" cy="296175"/>
            </a:xfrm>
          </p:grpSpPr>
          <p:sp>
            <p:nvSpPr>
              <p:cNvPr id="11" name="Google Shape;311;p35">
                <a:extLst>
                  <a:ext uri="{FF2B5EF4-FFF2-40B4-BE49-F238E27FC236}">
                    <a16:creationId xmlns:a16="http://schemas.microsoft.com/office/drawing/2014/main" id="{F9B6A1F0-4DBD-951D-D185-18BF3D8FF6CC}"/>
                  </a:ext>
                </a:extLst>
              </p:cNvPr>
              <p:cNvSpPr/>
              <p:nvPr/>
            </p:nvSpPr>
            <p:spPr>
              <a:xfrm>
                <a:off x="6657250" y="3604550"/>
                <a:ext cx="86650" cy="86650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3466" extrusionOk="0">
                    <a:moveTo>
                      <a:pt x="1733" y="0"/>
                    </a:moveTo>
                    <a:cubicBezTo>
                      <a:pt x="788" y="0"/>
                      <a:pt x="0" y="788"/>
                      <a:pt x="0" y="1733"/>
                    </a:cubicBezTo>
                    <a:cubicBezTo>
                      <a:pt x="0" y="2678"/>
                      <a:pt x="788" y="3466"/>
                      <a:pt x="1733" y="3466"/>
                    </a:cubicBezTo>
                    <a:cubicBezTo>
                      <a:pt x="2678" y="3466"/>
                      <a:pt x="3466" y="2678"/>
                      <a:pt x="3466" y="1733"/>
                    </a:cubicBezTo>
                    <a:cubicBezTo>
                      <a:pt x="3466" y="788"/>
                      <a:pt x="2678" y="0"/>
                      <a:pt x="17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312;p35">
                <a:extLst>
                  <a:ext uri="{FF2B5EF4-FFF2-40B4-BE49-F238E27FC236}">
                    <a16:creationId xmlns:a16="http://schemas.microsoft.com/office/drawing/2014/main" id="{6A3CB7AE-2D49-065F-5ECC-E30C18E2D6B9}"/>
                  </a:ext>
                </a:extLst>
              </p:cNvPr>
              <p:cNvSpPr/>
              <p:nvPr/>
            </p:nvSpPr>
            <p:spPr>
              <a:xfrm>
                <a:off x="6553275" y="3777825"/>
                <a:ext cx="296975" cy="122900"/>
              </a:xfrm>
              <a:custGeom>
                <a:avLst/>
                <a:gdLst/>
                <a:ahLst/>
                <a:cxnLst/>
                <a:rect l="l" t="t" r="r" b="b"/>
                <a:pathLst>
                  <a:path w="11879" h="4916" extrusionOk="0">
                    <a:moveTo>
                      <a:pt x="694" y="0"/>
                    </a:moveTo>
                    <a:cubicBezTo>
                      <a:pt x="316" y="0"/>
                      <a:pt x="1" y="315"/>
                      <a:pt x="1" y="693"/>
                    </a:cubicBezTo>
                    <a:cubicBezTo>
                      <a:pt x="1" y="1103"/>
                      <a:pt x="316" y="1418"/>
                      <a:pt x="694" y="1418"/>
                    </a:cubicBezTo>
                    <a:lnTo>
                      <a:pt x="694" y="4569"/>
                    </a:lnTo>
                    <a:cubicBezTo>
                      <a:pt x="694" y="4758"/>
                      <a:pt x="851" y="4915"/>
                      <a:pt x="1040" y="4915"/>
                    </a:cubicBezTo>
                    <a:lnTo>
                      <a:pt x="10807" y="4915"/>
                    </a:lnTo>
                    <a:cubicBezTo>
                      <a:pt x="11028" y="4915"/>
                      <a:pt x="11185" y="4758"/>
                      <a:pt x="11185" y="4569"/>
                    </a:cubicBezTo>
                    <a:lnTo>
                      <a:pt x="11185" y="1418"/>
                    </a:lnTo>
                    <a:cubicBezTo>
                      <a:pt x="11563" y="1418"/>
                      <a:pt x="11878" y="1103"/>
                      <a:pt x="11878" y="693"/>
                    </a:cubicBezTo>
                    <a:cubicBezTo>
                      <a:pt x="11815" y="315"/>
                      <a:pt x="11500" y="0"/>
                      <a:pt x="111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313;p35">
                <a:extLst>
                  <a:ext uri="{FF2B5EF4-FFF2-40B4-BE49-F238E27FC236}">
                    <a16:creationId xmlns:a16="http://schemas.microsoft.com/office/drawing/2014/main" id="{F9F4B1D9-E19A-445F-7119-1D578559B1AE}"/>
                  </a:ext>
                </a:extLst>
              </p:cNvPr>
              <p:cNvSpPr/>
              <p:nvPr/>
            </p:nvSpPr>
            <p:spPr>
              <a:xfrm>
                <a:off x="6755700" y="3640000"/>
                <a:ext cx="74850" cy="121300"/>
              </a:xfrm>
              <a:custGeom>
                <a:avLst/>
                <a:gdLst/>
                <a:ahLst/>
                <a:cxnLst/>
                <a:rect l="l" t="t" r="r" b="b"/>
                <a:pathLst>
                  <a:path w="2994" h="4852" extrusionOk="0">
                    <a:moveTo>
                      <a:pt x="190" y="0"/>
                    </a:moveTo>
                    <a:cubicBezTo>
                      <a:pt x="190" y="126"/>
                      <a:pt x="253" y="221"/>
                      <a:pt x="253" y="347"/>
                    </a:cubicBezTo>
                    <a:cubicBezTo>
                      <a:pt x="253" y="693"/>
                      <a:pt x="158" y="1071"/>
                      <a:pt x="1" y="1386"/>
                    </a:cubicBezTo>
                    <a:cubicBezTo>
                      <a:pt x="977" y="2079"/>
                      <a:pt x="1607" y="3182"/>
                      <a:pt x="1607" y="4474"/>
                    </a:cubicBezTo>
                    <a:lnTo>
                      <a:pt x="1607" y="4852"/>
                    </a:lnTo>
                    <a:lnTo>
                      <a:pt x="2994" y="4852"/>
                    </a:lnTo>
                    <a:lnTo>
                      <a:pt x="2489" y="756"/>
                    </a:lnTo>
                    <a:cubicBezTo>
                      <a:pt x="2363" y="315"/>
                      <a:pt x="1922" y="0"/>
                      <a:pt x="14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314;p35">
                <a:extLst>
                  <a:ext uri="{FF2B5EF4-FFF2-40B4-BE49-F238E27FC236}">
                    <a16:creationId xmlns:a16="http://schemas.microsoft.com/office/drawing/2014/main" id="{D526E52E-97FC-D481-E0D4-09FF3F53A70B}"/>
                  </a:ext>
                </a:extLst>
              </p:cNvPr>
              <p:cNvSpPr/>
              <p:nvPr/>
            </p:nvSpPr>
            <p:spPr>
              <a:xfrm>
                <a:off x="6570600" y="3640000"/>
                <a:ext cx="74850" cy="121300"/>
              </a:xfrm>
              <a:custGeom>
                <a:avLst/>
                <a:gdLst/>
                <a:ahLst/>
                <a:cxnLst/>
                <a:rect l="l" t="t" r="r" b="b"/>
                <a:pathLst>
                  <a:path w="2994" h="4852" extrusionOk="0">
                    <a:moveTo>
                      <a:pt x="1545" y="0"/>
                    </a:moveTo>
                    <a:cubicBezTo>
                      <a:pt x="1072" y="0"/>
                      <a:pt x="663" y="315"/>
                      <a:pt x="505" y="788"/>
                    </a:cubicBezTo>
                    <a:lnTo>
                      <a:pt x="1" y="4852"/>
                    </a:lnTo>
                    <a:lnTo>
                      <a:pt x="1356" y="4852"/>
                    </a:lnTo>
                    <a:lnTo>
                      <a:pt x="1356" y="4474"/>
                    </a:lnTo>
                    <a:lnTo>
                      <a:pt x="1387" y="4474"/>
                    </a:lnTo>
                    <a:cubicBezTo>
                      <a:pt x="1387" y="3182"/>
                      <a:pt x="2017" y="2048"/>
                      <a:pt x="2994" y="1386"/>
                    </a:cubicBezTo>
                    <a:cubicBezTo>
                      <a:pt x="2836" y="1071"/>
                      <a:pt x="2773" y="693"/>
                      <a:pt x="2773" y="347"/>
                    </a:cubicBezTo>
                    <a:cubicBezTo>
                      <a:pt x="2773" y="221"/>
                      <a:pt x="2773" y="95"/>
                      <a:pt x="28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315;p35">
                <a:extLst>
                  <a:ext uri="{FF2B5EF4-FFF2-40B4-BE49-F238E27FC236}">
                    <a16:creationId xmlns:a16="http://schemas.microsoft.com/office/drawing/2014/main" id="{DDC17A66-CD4D-0AC3-4266-C970572618EE}"/>
                  </a:ext>
                </a:extLst>
              </p:cNvPr>
              <p:cNvSpPr/>
              <p:nvPr/>
            </p:nvSpPr>
            <p:spPr>
              <a:xfrm>
                <a:off x="6707650" y="3688025"/>
                <a:ext cx="70925" cy="7092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37" extrusionOk="0">
                    <a:moveTo>
                      <a:pt x="1482" y="1"/>
                    </a:moveTo>
                    <a:cubicBezTo>
                      <a:pt x="1450" y="32"/>
                      <a:pt x="1418" y="64"/>
                      <a:pt x="1324" y="127"/>
                    </a:cubicBezTo>
                    <a:cubicBezTo>
                      <a:pt x="1324" y="190"/>
                      <a:pt x="1292" y="253"/>
                      <a:pt x="1261" y="284"/>
                    </a:cubicBezTo>
                    <a:lnTo>
                      <a:pt x="1" y="1923"/>
                    </a:lnTo>
                    <a:lnTo>
                      <a:pt x="1" y="2836"/>
                    </a:lnTo>
                    <a:lnTo>
                      <a:pt x="2742" y="2836"/>
                    </a:lnTo>
                    <a:lnTo>
                      <a:pt x="2742" y="2553"/>
                    </a:lnTo>
                    <a:lnTo>
                      <a:pt x="2836" y="2553"/>
                    </a:lnTo>
                    <a:cubicBezTo>
                      <a:pt x="2836" y="1513"/>
                      <a:pt x="2332" y="599"/>
                      <a:pt x="1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316;p35">
                <a:extLst>
                  <a:ext uri="{FF2B5EF4-FFF2-40B4-BE49-F238E27FC236}">
                    <a16:creationId xmlns:a16="http://schemas.microsoft.com/office/drawing/2014/main" id="{85B531C3-9F46-DC24-3C45-C7EC06CC1896}"/>
                  </a:ext>
                </a:extLst>
              </p:cNvPr>
              <p:cNvSpPr/>
              <p:nvPr/>
            </p:nvSpPr>
            <p:spPr>
              <a:xfrm>
                <a:off x="6621025" y="3688825"/>
                <a:ext cx="70900" cy="73275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2931" extrusionOk="0">
                    <a:moveTo>
                      <a:pt x="1323" y="0"/>
                    </a:moveTo>
                    <a:cubicBezTo>
                      <a:pt x="536" y="567"/>
                      <a:pt x="0" y="1513"/>
                      <a:pt x="0" y="2584"/>
                    </a:cubicBezTo>
                    <a:lnTo>
                      <a:pt x="0" y="2930"/>
                    </a:lnTo>
                    <a:lnTo>
                      <a:pt x="2741" y="2930"/>
                    </a:lnTo>
                    <a:lnTo>
                      <a:pt x="2741" y="1922"/>
                    </a:lnTo>
                    <a:lnTo>
                      <a:pt x="2836" y="1922"/>
                    </a:lnTo>
                    <a:lnTo>
                      <a:pt x="1575" y="284"/>
                    </a:lnTo>
                    <a:cubicBezTo>
                      <a:pt x="1512" y="252"/>
                      <a:pt x="1512" y="158"/>
                      <a:pt x="1481" y="126"/>
                    </a:cubicBezTo>
                    <a:cubicBezTo>
                      <a:pt x="1449" y="95"/>
                      <a:pt x="1355" y="63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" name="Google Shape;306;p35">
            <a:extLst>
              <a:ext uri="{FF2B5EF4-FFF2-40B4-BE49-F238E27FC236}">
                <a16:creationId xmlns:a16="http://schemas.microsoft.com/office/drawing/2014/main" id="{931D7185-8D37-0AAA-F666-EC6BA308B2CF}"/>
              </a:ext>
            </a:extLst>
          </p:cNvPr>
          <p:cNvSpPr txBox="1">
            <a:spLocks/>
          </p:cNvSpPr>
          <p:nvPr/>
        </p:nvSpPr>
        <p:spPr>
          <a:xfrm>
            <a:off x="1083032" y="2032319"/>
            <a:ext cx="2400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arala"/>
              <a:buNone/>
              <a:defRPr sz="2800" b="1" i="0" u="none" strike="noStrike" cap="none">
                <a:solidFill>
                  <a:schemeClr val="lt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lt1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lt1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lt1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lt1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lt1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lt1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lt1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lt1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r>
              <a:rPr lang="en-IN" dirty="0"/>
              <a:t>STAFF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26312D1-3705-92D2-1175-48EE90287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628" y="1555413"/>
            <a:ext cx="3140084" cy="2263336"/>
          </a:xfrm>
          <a:prstGeom prst="rect">
            <a:avLst/>
          </a:prstGeom>
        </p:spPr>
      </p:pic>
      <p:grpSp>
        <p:nvGrpSpPr>
          <p:cNvPr id="24" name="Google Shape;317;p35">
            <a:extLst>
              <a:ext uri="{FF2B5EF4-FFF2-40B4-BE49-F238E27FC236}">
                <a16:creationId xmlns:a16="http://schemas.microsoft.com/office/drawing/2014/main" id="{E2FD41E7-F894-AC8D-9417-C2817FBF2657}"/>
              </a:ext>
            </a:extLst>
          </p:cNvPr>
          <p:cNvGrpSpPr/>
          <p:nvPr/>
        </p:nvGrpSpPr>
        <p:grpSpPr>
          <a:xfrm>
            <a:off x="6417764" y="1153500"/>
            <a:ext cx="882300" cy="882300"/>
            <a:chOff x="3492962" y="2130600"/>
            <a:chExt cx="882300" cy="882300"/>
          </a:xfrm>
        </p:grpSpPr>
        <p:sp>
          <p:nvSpPr>
            <p:cNvPr id="25" name="Google Shape;318;p35">
              <a:extLst>
                <a:ext uri="{FF2B5EF4-FFF2-40B4-BE49-F238E27FC236}">
                  <a16:creationId xmlns:a16="http://schemas.microsoft.com/office/drawing/2014/main" id="{67E26CF3-0447-7B98-E578-4FFC0627D019}"/>
                </a:ext>
              </a:extLst>
            </p:cNvPr>
            <p:cNvSpPr/>
            <p:nvPr/>
          </p:nvSpPr>
          <p:spPr>
            <a:xfrm>
              <a:off x="3492962" y="2130600"/>
              <a:ext cx="882300" cy="882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319;p35">
              <a:extLst>
                <a:ext uri="{FF2B5EF4-FFF2-40B4-BE49-F238E27FC236}">
                  <a16:creationId xmlns:a16="http://schemas.microsoft.com/office/drawing/2014/main" id="{FC7BA697-CBAE-438C-73A7-573844C5451E}"/>
                </a:ext>
              </a:extLst>
            </p:cNvPr>
            <p:cNvGrpSpPr/>
            <p:nvPr/>
          </p:nvGrpSpPr>
          <p:grpSpPr>
            <a:xfrm>
              <a:off x="3731308" y="2364460"/>
              <a:ext cx="414615" cy="414586"/>
              <a:chOff x="3497300" y="3227275"/>
              <a:chExt cx="296175" cy="296175"/>
            </a:xfrm>
          </p:grpSpPr>
          <p:sp>
            <p:nvSpPr>
              <p:cNvPr id="27" name="Google Shape;320;p35">
                <a:extLst>
                  <a:ext uri="{FF2B5EF4-FFF2-40B4-BE49-F238E27FC236}">
                    <a16:creationId xmlns:a16="http://schemas.microsoft.com/office/drawing/2014/main" id="{73B0A6D3-62A6-4569-D6CC-FE8C4F32C27F}"/>
                  </a:ext>
                </a:extLst>
              </p:cNvPr>
              <p:cNvSpPr/>
              <p:nvPr/>
            </p:nvSpPr>
            <p:spPr>
              <a:xfrm>
                <a:off x="3609925" y="3339900"/>
                <a:ext cx="69350" cy="68550"/>
              </a:xfrm>
              <a:custGeom>
                <a:avLst/>
                <a:gdLst/>
                <a:ahLst/>
                <a:cxnLst/>
                <a:rect l="l" t="t" r="r" b="b"/>
                <a:pathLst>
                  <a:path w="2774" h="2742" extrusionOk="0">
                    <a:moveTo>
                      <a:pt x="1387" y="1"/>
                    </a:moveTo>
                    <a:cubicBezTo>
                      <a:pt x="631" y="1"/>
                      <a:pt x="1" y="631"/>
                      <a:pt x="1" y="1355"/>
                    </a:cubicBezTo>
                    <a:cubicBezTo>
                      <a:pt x="1" y="2112"/>
                      <a:pt x="631" y="2742"/>
                      <a:pt x="1387" y="2742"/>
                    </a:cubicBezTo>
                    <a:cubicBezTo>
                      <a:pt x="2143" y="2742"/>
                      <a:pt x="2773" y="2112"/>
                      <a:pt x="2773" y="1355"/>
                    </a:cubicBezTo>
                    <a:cubicBezTo>
                      <a:pt x="2773" y="631"/>
                      <a:pt x="2143" y="1"/>
                      <a:pt x="13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321;p35">
                <a:extLst>
                  <a:ext uri="{FF2B5EF4-FFF2-40B4-BE49-F238E27FC236}">
                    <a16:creationId xmlns:a16="http://schemas.microsoft.com/office/drawing/2014/main" id="{38C9F301-B6FE-F635-3A0B-4B9355C23203}"/>
                  </a:ext>
                </a:extLst>
              </p:cNvPr>
              <p:cNvSpPr/>
              <p:nvPr/>
            </p:nvSpPr>
            <p:spPr>
              <a:xfrm>
                <a:off x="3531175" y="3227275"/>
                <a:ext cx="86650" cy="86675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3467" extrusionOk="0">
                    <a:moveTo>
                      <a:pt x="1733" y="1"/>
                    </a:moveTo>
                    <a:cubicBezTo>
                      <a:pt x="788" y="1"/>
                      <a:pt x="0" y="788"/>
                      <a:pt x="0" y="1733"/>
                    </a:cubicBezTo>
                    <a:cubicBezTo>
                      <a:pt x="0" y="2678"/>
                      <a:pt x="788" y="3466"/>
                      <a:pt x="1733" y="3466"/>
                    </a:cubicBezTo>
                    <a:cubicBezTo>
                      <a:pt x="2741" y="3466"/>
                      <a:pt x="3466" y="2678"/>
                      <a:pt x="3466" y="1733"/>
                    </a:cubicBezTo>
                    <a:cubicBezTo>
                      <a:pt x="3466" y="788"/>
                      <a:pt x="2678" y="1"/>
                      <a:pt x="1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22;p35">
                <a:extLst>
                  <a:ext uri="{FF2B5EF4-FFF2-40B4-BE49-F238E27FC236}">
                    <a16:creationId xmlns:a16="http://schemas.microsoft.com/office/drawing/2014/main" id="{A202138E-D4C0-D52C-E04D-D4B09765CB7A}"/>
                  </a:ext>
                </a:extLst>
              </p:cNvPr>
              <p:cNvSpPr/>
              <p:nvPr/>
            </p:nvSpPr>
            <p:spPr>
              <a:xfrm>
                <a:off x="3670575" y="3227275"/>
                <a:ext cx="86675" cy="8667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3467" extrusionOk="0">
                    <a:moveTo>
                      <a:pt x="1733" y="1"/>
                    </a:moveTo>
                    <a:cubicBezTo>
                      <a:pt x="788" y="1"/>
                      <a:pt x="1" y="788"/>
                      <a:pt x="1" y="1733"/>
                    </a:cubicBezTo>
                    <a:cubicBezTo>
                      <a:pt x="1" y="2678"/>
                      <a:pt x="788" y="3466"/>
                      <a:pt x="1733" y="3466"/>
                    </a:cubicBezTo>
                    <a:cubicBezTo>
                      <a:pt x="2679" y="3466"/>
                      <a:pt x="3466" y="2678"/>
                      <a:pt x="3466" y="1733"/>
                    </a:cubicBezTo>
                    <a:cubicBezTo>
                      <a:pt x="3466" y="788"/>
                      <a:pt x="2679" y="1"/>
                      <a:pt x="1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23;p35">
                <a:extLst>
                  <a:ext uri="{FF2B5EF4-FFF2-40B4-BE49-F238E27FC236}">
                    <a16:creationId xmlns:a16="http://schemas.microsoft.com/office/drawing/2014/main" id="{C66282C8-8A5E-2C59-D555-8D926B461DC0}"/>
                  </a:ext>
                </a:extLst>
              </p:cNvPr>
              <p:cNvSpPr/>
              <p:nvPr/>
            </p:nvSpPr>
            <p:spPr>
              <a:xfrm>
                <a:off x="3622525" y="3421825"/>
                <a:ext cx="4177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009" extrusionOk="0">
                    <a:moveTo>
                      <a:pt x="1" y="0"/>
                    </a:moveTo>
                    <a:lnTo>
                      <a:pt x="851" y="1008"/>
                    </a:lnTo>
                    <a:lnTo>
                      <a:pt x="1671" y="0"/>
                    </a:lnTo>
                    <a:lnTo>
                      <a:pt x="1671" y="0"/>
                    </a:lnTo>
                    <a:cubicBezTo>
                      <a:pt x="1450" y="126"/>
                      <a:pt x="1167" y="158"/>
                      <a:pt x="851" y="158"/>
                    </a:cubicBezTo>
                    <a:cubicBezTo>
                      <a:pt x="568" y="158"/>
                      <a:pt x="284" y="95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24;p35">
                <a:extLst>
                  <a:ext uri="{FF2B5EF4-FFF2-40B4-BE49-F238E27FC236}">
                    <a16:creationId xmlns:a16="http://schemas.microsoft.com/office/drawing/2014/main" id="{DF613F86-25E4-2380-9673-1AA29E6E3D70}"/>
                  </a:ext>
                </a:extLst>
              </p:cNvPr>
              <p:cNvSpPr/>
              <p:nvPr/>
            </p:nvSpPr>
            <p:spPr>
              <a:xfrm>
                <a:off x="3566600" y="3416300"/>
                <a:ext cx="70125" cy="10635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4254" extrusionOk="0">
                    <a:moveTo>
                      <a:pt x="1261" y="1"/>
                    </a:moveTo>
                    <a:cubicBezTo>
                      <a:pt x="474" y="599"/>
                      <a:pt x="1" y="1513"/>
                      <a:pt x="1" y="2490"/>
                    </a:cubicBezTo>
                    <a:lnTo>
                      <a:pt x="1" y="3907"/>
                    </a:lnTo>
                    <a:cubicBezTo>
                      <a:pt x="1" y="4096"/>
                      <a:pt x="158" y="4254"/>
                      <a:pt x="379" y="4254"/>
                    </a:cubicBezTo>
                    <a:lnTo>
                      <a:pt x="2805" y="4254"/>
                    </a:lnTo>
                    <a:lnTo>
                      <a:pt x="2805" y="1891"/>
                    </a:lnTo>
                    <a:lnTo>
                      <a:pt x="126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5;p35">
                <a:extLst>
                  <a:ext uri="{FF2B5EF4-FFF2-40B4-BE49-F238E27FC236}">
                    <a16:creationId xmlns:a16="http://schemas.microsoft.com/office/drawing/2014/main" id="{1277E9CC-F350-6F4C-AACA-ACD8CE3361B5}"/>
                  </a:ext>
                </a:extLst>
              </p:cNvPr>
              <p:cNvSpPr/>
              <p:nvPr/>
            </p:nvSpPr>
            <p:spPr>
              <a:xfrm>
                <a:off x="3653250" y="3417100"/>
                <a:ext cx="70125" cy="10635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4254" extrusionOk="0">
                    <a:moveTo>
                      <a:pt x="1544" y="0"/>
                    </a:moveTo>
                    <a:lnTo>
                      <a:pt x="1" y="1890"/>
                    </a:lnTo>
                    <a:lnTo>
                      <a:pt x="1" y="4253"/>
                    </a:lnTo>
                    <a:lnTo>
                      <a:pt x="2458" y="4253"/>
                    </a:lnTo>
                    <a:cubicBezTo>
                      <a:pt x="2647" y="4253"/>
                      <a:pt x="2804" y="4096"/>
                      <a:pt x="2804" y="3907"/>
                    </a:cubicBezTo>
                    <a:lnTo>
                      <a:pt x="2804" y="2489"/>
                    </a:lnTo>
                    <a:cubicBezTo>
                      <a:pt x="2773" y="1481"/>
                      <a:pt x="2300" y="567"/>
                      <a:pt x="15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26;p35">
                <a:extLst>
                  <a:ext uri="{FF2B5EF4-FFF2-40B4-BE49-F238E27FC236}">
                    <a16:creationId xmlns:a16="http://schemas.microsoft.com/office/drawing/2014/main" id="{9EEC50EB-3760-4FF2-54BF-6E9A04E1837F}"/>
                  </a:ext>
                </a:extLst>
              </p:cNvPr>
              <p:cNvSpPr/>
              <p:nvPr/>
            </p:nvSpPr>
            <p:spPr>
              <a:xfrm>
                <a:off x="3655625" y="3310775"/>
                <a:ext cx="13785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5514" h="4348" extrusionOk="0">
                    <a:moveTo>
                      <a:pt x="3686" y="1512"/>
                    </a:moveTo>
                    <a:cubicBezTo>
                      <a:pt x="3907" y="1512"/>
                      <a:pt x="4064" y="1670"/>
                      <a:pt x="4064" y="1859"/>
                    </a:cubicBezTo>
                    <a:cubicBezTo>
                      <a:pt x="4064" y="2048"/>
                      <a:pt x="3907" y="2205"/>
                      <a:pt x="3686" y="2205"/>
                    </a:cubicBezTo>
                    <a:lnTo>
                      <a:pt x="2993" y="2205"/>
                    </a:lnTo>
                    <a:cubicBezTo>
                      <a:pt x="2804" y="2205"/>
                      <a:pt x="2646" y="2048"/>
                      <a:pt x="2646" y="1859"/>
                    </a:cubicBezTo>
                    <a:cubicBezTo>
                      <a:pt x="2646" y="1670"/>
                      <a:pt x="2804" y="1512"/>
                      <a:pt x="2993" y="1512"/>
                    </a:cubicBezTo>
                    <a:close/>
                    <a:moveTo>
                      <a:pt x="4127" y="0"/>
                    </a:moveTo>
                    <a:cubicBezTo>
                      <a:pt x="3686" y="536"/>
                      <a:pt x="3056" y="851"/>
                      <a:pt x="2331" y="851"/>
                    </a:cubicBezTo>
                    <a:cubicBezTo>
                      <a:pt x="1607" y="851"/>
                      <a:pt x="977" y="504"/>
                      <a:pt x="536" y="63"/>
                    </a:cubicBezTo>
                    <a:cubicBezTo>
                      <a:pt x="347" y="221"/>
                      <a:pt x="158" y="378"/>
                      <a:pt x="0" y="567"/>
                    </a:cubicBezTo>
                    <a:cubicBezTo>
                      <a:pt x="945" y="756"/>
                      <a:pt x="1638" y="1575"/>
                      <a:pt x="1638" y="2615"/>
                    </a:cubicBezTo>
                    <a:cubicBezTo>
                      <a:pt x="1638" y="2930"/>
                      <a:pt x="1575" y="3214"/>
                      <a:pt x="1449" y="3466"/>
                    </a:cubicBezTo>
                    <a:cubicBezTo>
                      <a:pt x="1859" y="3718"/>
                      <a:pt x="2205" y="4001"/>
                      <a:pt x="2520" y="4348"/>
                    </a:cubicBezTo>
                    <a:lnTo>
                      <a:pt x="5167" y="4348"/>
                    </a:lnTo>
                    <a:cubicBezTo>
                      <a:pt x="5356" y="4348"/>
                      <a:pt x="5513" y="4190"/>
                      <a:pt x="5513" y="4001"/>
                    </a:cubicBezTo>
                    <a:lnTo>
                      <a:pt x="5513" y="2615"/>
                    </a:lnTo>
                    <a:cubicBezTo>
                      <a:pt x="5482" y="1512"/>
                      <a:pt x="4915" y="567"/>
                      <a:pt x="41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27;p35">
                <a:extLst>
                  <a:ext uri="{FF2B5EF4-FFF2-40B4-BE49-F238E27FC236}">
                    <a16:creationId xmlns:a16="http://schemas.microsoft.com/office/drawing/2014/main" id="{66646E4E-27A9-80D5-3C21-30F744404DD3}"/>
                  </a:ext>
                </a:extLst>
              </p:cNvPr>
              <p:cNvSpPr/>
              <p:nvPr/>
            </p:nvSpPr>
            <p:spPr>
              <a:xfrm>
                <a:off x="3497300" y="3309975"/>
                <a:ext cx="136275" cy="108725"/>
              </a:xfrm>
              <a:custGeom>
                <a:avLst/>
                <a:gdLst/>
                <a:ahLst/>
                <a:cxnLst/>
                <a:rect l="l" t="t" r="r" b="b"/>
                <a:pathLst>
                  <a:path w="5451" h="4349" extrusionOk="0">
                    <a:moveTo>
                      <a:pt x="2426" y="1544"/>
                    </a:moveTo>
                    <a:cubicBezTo>
                      <a:pt x="2615" y="1544"/>
                      <a:pt x="2773" y="1702"/>
                      <a:pt x="2773" y="1891"/>
                    </a:cubicBezTo>
                    <a:cubicBezTo>
                      <a:pt x="2773" y="2080"/>
                      <a:pt x="2615" y="2237"/>
                      <a:pt x="2426" y="2237"/>
                    </a:cubicBezTo>
                    <a:lnTo>
                      <a:pt x="1733" y="2237"/>
                    </a:lnTo>
                    <a:cubicBezTo>
                      <a:pt x="1513" y="2237"/>
                      <a:pt x="1355" y="2080"/>
                      <a:pt x="1355" y="1891"/>
                    </a:cubicBezTo>
                    <a:cubicBezTo>
                      <a:pt x="1355" y="1702"/>
                      <a:pt x="1513" y="1544"/>
                      <a:pt x="1733" y="1544"/>
                    </a:cubicBezTo>
                    <a:close/>
                    <a:moveTo>
                      <a:pt x="1324" y="1"/>
                    </a:moveTo>
                    <a:cubicBezTo>
                      <a:pt x="536" y="568"/>
                      <a:pt x="1" y="1513"/>
                      <a:pt x="1" y="2552"/>
                    </a:cubicBezTo>
                    <a:lnTo>
                      <a:pt x="1" y="3939"/>
                    </a:lnTo>
                    <a:cubicBezTo>
                      <a:pt x="1" y="4191"/>
                      <a:pt x="95" y="4348"/>
                      <a:pt x="316" y="4348"/>
                    </a:cubicBezTo>
                    <a:lnTo>
                      <a:pt x="2930" y="4348"/>
                    </a:lnTo>
                    <a:cubicBezTo>
                      <a:pt x="3214" y="3970"/>
                      <a:pt x="3561" y="3655"/>
                      <a:pt x="4002" y="3466"/>
                    </a:cubicBezTo>
                    <a:cubicBezTo>
                      <a:pt x="3876" y="3183"/>
                      <a:pt x="3813" y="2930"/>
                      <a:pt x="3813" y="2615"/>
                    </a:cubicBezTo>
                    <a:cubicBezTo>
                      <a:pt x="3813" y="1607"/>
                      <a:pt x="4506" y="757"/>
                      <a:pt x="5451" y="568"/>
                    </a:cubicBezTo>
                    <a:cubicBezTo>
                      <a:pt x="5293" y="347"/>
                      <a:pt x="5104" y="190"/>
                      <a:pt x="4915" y="32"/>
                    </a:cubicBezTo>
                    <a:cubicBezTo>
                      <a:pt x="4474" y="505"/>
                      <a:pt x="3844" y="820"/>
                      <a:pt x="3151" y="820"/>
                    </a:cubicBezTo>
                    <a:cubicBezTo>
                      <a:pt x="2426" y="820"/>
                      <a:pt x="1796" y="505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" name="Google Shape;306;p35">
            <a:extLst>
              <a:ext uri="{FF2B5EF4-FFF2-40B4-BE49-F238E27FC236}">
                <a16:creationId xmlns:a16="http://schemas.microsoft.com/office/drawing/2014/main" id="{D058F7B0-1F62-F443-373B-85C01BFEB903}"/>
              </a:ext>
            </a:extLst>
          </p:cNvPr>
          <p:cNvSpPr txBox="1">
            <a:spLocks/>
          </p:cNvSpPr>
          <p:nvPr/>
        </p:nvSpPr>
        <p:spPr>
          <a:xfrm>
            <a:off x="5631112" y="2050641"/>
            <a:ext cx="2400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arala"/>
              <a:buNone/>
              <a:defRPr sz="2800" b="1" i="0" u="none" strike="noStrike" cap="none">
                <a:solidFill>
                  <a:schemeClr val="lt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lt1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lt1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lt1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lt1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lt1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lt1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lt1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lt1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r>
              <a:rPr lang="en-US" dirty="0"/>
              <a:t>S</a:t>
            </a:r>
            <a:r>
              <a:rPr lang="en-IN" dirty="0"/>
              <a:t>TUDENT’S</a:t>
            </a:r>
          </a:p>
        </p:txBody>
      </p:sp>
      <p:sp>
        <p:nvSpPr>
          <p:cNvPr id="36" name="Google Shape;307;p35">
            <a:extLst>
              <a:ext uri="{FF2B5EF4-FFF2-40B4-BE49-F238E27FC236}">
                <a16:creationId xmlns:a16="http://schemas.microsoft.com/office/drawing/2014/main" id="{F1C974F7-5F30-153B-C941-CA22964B3E09}"/>
              </a:ext>
            </a:extLst>
          </p:cNvPr>
          <p:cNvSpPr txBox="1">
            <a:spLocks/>
          </p:cNvSpPr>
          <p:nvPr/>
        </p:nvSpPr>
        <p:spPr>
          <a:xfrm>
            <a:off x="963890" y="2531028"/>
            <a:ext cx="2663778" cy="9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400" dirty="0"/>
              <a:t>Staff implement AR in education through planning, training, content creation, implementation, and continuous improvement, ensuring a seamless integration for enhanced learning experiences.</a:t>
            </a:r>
          </a:p>
        </p:txBody>
      </p:sp>
      <p:sp>
        <p:nvSpPr>
          <p:cNvPr id="37" name="Google Shape;307;p35">
            <a:extLst>
              <a:ext uri="{FF2B5EF4-FFF2-40B4-BE49-F238E27FC236}">
                <a16:creationId xmlns:a16="http://schemas.microsoft.com/office/drawing/2014/main" id="{34E1FC3E-DF17-7615-42AB-158252B3AE06}"/>
              </a:ext>
            </a:extLst>
          </p:cNvPr>
          <p:cNvSpPr txBox="1">
            <a:spLocks/>
          </p:cNvSpPr>
          <p:nvPr/>
        </p:nvSpPr>
        <p:spPr>
          <a:xfrm>
            <a:off x="5674124" y="2479919"/>
            <a:ext cx="2400600" cy="9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400" dirty="0"/>
              <a:t>Students engage dynamically with AR, collaborating, providing feedback, and developing independent learning skills, fostering a personalized and adaptive educational experience..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/>
          <p:cNvSpPr/>
          <p:nvPr/>
        </p:nvSpPr>
        <p:spPr>
          <a:xfrm flipH="1">
            <a:off x="912906" y="831104"/>
            <a:ext cx="3022500" cy="35624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4"/>
          <p:cNvSpPr txBox="1">
            <a:spLocks noGrp="1"/>
          </p:cNvSpPr>
          <p:nvPr>
            <p:ph type="title"/>
          </p:nvPr>
        </p:nvSpPr>
        <p:spPr>
          <a:xfrm>
            <a:off x="1215456" y="797803"/>
            <a:ext cx="2417400" cy="12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IN THE </a:t>
            </a:r>
            <a:r>
              <a:rPr lang="en" dirty="0">
                <a:solidFill>
                  <a:schemeClr val="lt1"/>
                </a:solidFill>
              </a:rPr>
              <a:t>FUTURE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97" name="Google Shape;297;p34"/>
          <p:cNvSpPr txBox="1">
            <a:spLocks noGrp="1"/>
          </p:cNvSpPr>
          <p:nvPr>
            <p:ph type="subTitle" idx="1"/>
          </p:nvPr>
        </p:nvSpPr>
        <p:spPr>
          <a:xfrm>
            <a:off x="1255956" y="2026901"/>
            <a:ext cx="2376900" cy="12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future of AR in education entails revolutionizing learning through immersive simulations and personalized content, fostering dynamic, collaborative, and engaging educational environments.</a:t>
            </a:r>
            <a:endParaRPr dirty="0"/>
          </a:p>
        </p:txBody>
      </p:sp>
      <p:pic>
        <p:nvPicPr>
          <p:cNvPr id="298" name="Google Shape;298;p34"/>
          <p:cNvPicPr preferRelativeResize="0"/>
          <p:nvPr/>
        </p:nvPicPr>
        <p:blipFill rotWithShape="1">
          <a:blip r:embed="rId3">
            <a:alphaModFix/>
          </a:blip>
          <a:srcRect l="12586" t="13731" r="12579" b="14711"/>
          <a:stretch/>
        </p:blipFill>
        <p:spPr>
          <a:xfrm>
            <a:off x="4808770" y="719350"/>
            <a:ext cx="3573850" cy="341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inal Project Proposal by Slidesgo">
  <a:themeElements>
    <a:clrScheme name="Simple Light">
      <a:dk1>
        <a:srgbClr val="000000"/>
      </a:dk1>
      <a:lt1>
        <a:srgbClr val="FFFFFF"/>
      </a:lt1>
      <a:dk2>
        <a:srgbClr val="FF725E"/>
      </a:dk2>
      <a:lt2>
        <a:srgbClr val="000000"/>
      </a:lt2>
      <a:accent1>
        <a:srgbClr val="FF725E"/>
      </a:accent1>
      <a:accent2>
        <a:srgbClr val="FF725E"/>
      </a:accent2>
      <a:accent3>
        <a:srgbClr val="F6B1A7"/>
      </a:accent3>
      <a:accent4>
        <a:srgbClr val="F6B1A7"/>
      </a:accent4>
      <a:accent5>
        <a:srgbClr val="FF725E"/>
      </a:accent5>
      <a:accent6>
        <a:srgbClr val="0000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416</Words>
  <Application>Microsoft Office PowerPoint</Application>
  <PresentationFormat>On-screen Show (16:9)</PresentationFormat>
  <Paragraphs>72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Montserrat</vt:lpstr>
      <vt:lpstr>Sarala</vt:lpstr>
      <vt:lpstr>Work Sans Regular</vt:lpstr>
      <vt:lpstr>Final Project Proposal by Slidesgo</vt:lpstr>
      <vt:lpstr>PROJECT PROPOSAL</vt:lpstr>
      <vt:lpstr>TABLE OF CONTENTS</vt:lpstr>
      <vt:lpstr>OUR TEAM</vt:lpstr>
      <vt:lpstr>INTRODUCTION</vt:lpstr>
      <vt:lpstr>ABOUT THE PROJECT</vt:lpstr>
      <vt:lpstr>THIS IS HOW IT WORKS</vt:lpstr>
      <vt:lpstr>PROJECT GOALS</vt:lpstr>
      <vt:lpstr>STAFF VS STUDENTS</vt:lpstr>
      <vt:lpstr>IN THE FUTURE</vt:lpstr>
      <vt:lpstr>SYSTEM REQUIREMENT</vt:lpstr>
      <vt:lpstr>OUTPUTS</vt:lpstr>
      <vt:lpstr>OUTPUTS</vt:lpstr>
      <vt:lpstr>OUTPUTS</vt:lpstr>
      <vt:lpstr>THANK YOU!!!!!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PROPOSAL</dc:title>
  <dc:creator>vkkav</dc:creator>
  <cp:lastModifiedBy>vkkavitha1981@gmail.com</cp:lastModifiedBy>
  <cp:revision>12</cp:revision>
  <dcterms:modified xsi:type="dcterms:W3CDTF">2024-01-09T15:19:45Z</dcterms:modified>
</cp:coreProperties>
</file>